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media/image20.jpg" ContentType="image/gif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6" r:id="rId2"/>
    <p:sldId id="295" r:id="rId3"/>
    <p:sldId id="321" r:id="rId4"/>
    <p:sldId id="339" r:id="rId5"/>
    <p:sldId id="322" r:id="rId6"/>
    <p:sldId id="297" r:id="rId7"/>
    <p:sldId id="265" r:id="rId8"/>
    <p:sldId id="317" r:id="rId9"/>
    <p:sldId id="271" r:id="rId10"/>
  </p:sldIdLst>
  <p:sldSz cx="9144000" cy="6858000" type="screen4x3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Goncharov" initials="IG" lastIdx="3" clrIdx="0">
    <p:extLst>
      <p:ext uri="{19B8F6BF-5375-455C-9EA6-DF929625EA0E}">
        <p15:presenceInfo xmlns:p15="http://schemas.microsoft.com/office/powerpoint/2012/main" userId="S-1-5-21-2966407670-1108844959-782226155-367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3"/>
    <a:srgbClr val="A60002"/>
    <a:srgbClr val="0000FF"/>
    <a:srgbClr val="FF0000"/>
    <a:srgbClr val="3396D9"/>
    <a:srgbClr val="471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11" autoAdjust="0"/>
    <p:restoredTop sz="97325" autoAdjust="0"/>
  </p:normalViewPr>
  <p:slideViewPr>
    <p:cSldViewPr>
      <p:cViewPr varScale="1">
        <p:scale>
          <a:sx n="162" d="100"/>
          <a:sy n="162" d="100"/>
        </p:scale>
        <p:origin x="2172" y="1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mailto:ATurganbek@vstrade.kz" TargetMode="External"/><Relationship Id="rId13" Type="http://schemas.openxmlformats.org/officeDocument/2006/relationships/hyperlink" Target="mailto:AAbayev@vstrade.kz" TargetMode="External"/><Relationship Id="rId3" Type="http://schemas.openxmlformats.org/officeDocument/2006/relationships/hyperlink" Target="mailto:TAbildayev@vstrade.kz" TargetMode="External"/><Relationship Id="rId7" Type="http://schemas.openxmlformats.org/officeDocument/2006/relationships/hyperlink" Target="mailto:KarinaK@vstrade.kz" TargetMode="External"/><Relationship Id="rId12" Type="http://schemas.openxmlformats.org/officeDocument/2006/relationships/hyperlink" Target="mailto:ATsay@vstrade.kz" TargetMode="External"/><Relationship Id="rId17" Type="http://schemas.openxmlformats.org/officeDocument/2006/relationships/hyperlink" Target="mailto:ASadyrov@vstrade.kz" TargetMode="External"/><Relationship Id="rId2" Type="http://schemas.openxmlformats.org/officeDocument/2006/relationships/hyperlink" Target="mailto:ASadvokasova@vstrade.kz" TargetMode="External"/><Relationship Id="rId16" Type="http://schemas.openxmlformats.org/officeDocument/2006/relationships/hyperlink" Target="mailto:RNurgozhayev@vstrade.kz" TargetMode="External"/><Relationship Id="rId1" Type="http://schemas.openxmlformats.org/officeDocument/2006/relationships/hyperlink" Target="mailto:igoncharov@vstrade.kz" TargetMode="External"/><Relationship Id="rId6" Type="http://schemas.openxmlformats.org/officeDocument/2006/relationships/hyperlink" Target="mailto:ATerekhina@vstrade.kz" TargetMode="External"/><Relationship Id="rId11" Type="http://schemas.openxmlformats.org/officeDocument/2006/relationships/hyperlink" Target="mailto:YAndriyanova@vstrade.kz" TargetMode="External"/><Relationship Id="rId5" Type="http://schemas.openxmlformats.org/officeDocument/2006/relationships/hyperlink" Target="mailto:NTsibizova@vstrade.kz" TargetMode="External"/><Relationship Id="rId15" Type="http://schemas.openxmlformats.org/officeDocument/2006/relationships/hyperlink" Target="mailto:AFidiy@vstrade.kz" TargetMode="External"/><Relationship Id="rId10" Type="http://schemas.openxmlformats.org/officeDocument/2006/relationships/hyperlink" Target="mailto:DKaltaev@vstrade.kz" TargetMode="External"/><Relationship Id="rId4" Type="http://schemas.openxmlformats.org/officeDocument/2006/relationships/hyperlink" Target="mailto:ABekeneva@vstrade.kz" TargetMode="External"/><Relationship Id="rId9" Type="http://schemas.openxmlformats.org/officeDocument/2006/relationships/hyperlink" Target="mailto:ElenaP@vstrade.kz" TargetMode="External"/><Relationship Id="rId14" Type="http://schemas.openxmlformats.org/officeDocument/2006/relationships/hyperlink" Target="mailto:LyashenkoI@vstrade.kz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mailto:ATerekhina@vstrade.kz" TargetMode="External"/><Relationship Id="rId13" Type="http://schemas.openxmlformats.org/officeDocument/2006/relationships/hyperlink" Target="mailto:ABekeneva@vstrade.kz" TargetMode="External"/><Relationship Id="rId3" Type="http://schemas.openxmlformats.org/officeDocument/2006/relationships/hyperlink" Target="mailto:DKaltaev@vstrade.kz" TargetMode="External"/><Relationship Id="rId7" Type="http://schemas.openxmlformats.org/officeDocument/2006/relationships/hyperlink" Target="mailto:KarinaK@vstrade.kz" TargetMode="External"/><Relationship Id="rId12" Type="http://schemas.openxmlformats.org/officeDocument/2006/relationships/hyperlink" Target="mailto:NTsibizova@vstrade.kz" TargetMode="External"/><Relationship Id="rId17" Type="http://schemas.openxmlformats.org/officeDocument/2006/relationships/hyperlink" Target="mailto:AAbayev@vstrade.kz" TargetMode="External"/><Relationship Id="rId2" Type="http://schemas.openxmlformats.org/officeDocument/2006/relationships/hyperlink" Target="mailto:ASadvokasova@vstrade.kz" TargetMode="External"/><Relationship Id="rId16" Type="http://schemas.openxmlformats.org/officeDocument/2006/relationships/hyperlink" Target="mailto:ElenaP@vstrade.kz" TargetMode="External"/><Relationship Id="rId1" Type="http://schemas.openxmlformats.org/officeDocument/2006/relationships/hyperlink" Target="mailto:igoncharov@vstrade.kz" TargetMode="External"/><Relationship Id="rId6" Type="http://schemas.openxmlformats.org/officeDocument/2006/relationships/hyperlink" Target="mailto:ATsay@vstrade.kz" TargetMode="External"/><Relationship Id="rId11" Type="http://schemas.openxmlformats.org/officeDocument/2006/relationships/hyperlink" Target="mailto:TAbildayev@vstrade.kz" TargetMode="External"/><Relationship Id="rId5" Type="http://schemas.openxmlformats.org/officeDocument/2006/relationships/hyperlink" Target="mailto:YAndriyanova@vstrade.kz" TargetMode="External"/><Relationship Id="rId15" Type="http://schemas.openxmlformats.org/officeDocument/2006/relationships/hyperlink" Target="mailto:LyashenkoI@vstrade.kz" TargetMode="External"/><Relationship Id="rId10" Type="http://schemas.openxmlformats.org/officeDocument/2006/relationships/hyperlink" Target="mailto:ASadyrov@vstrade.kz" TargetMode="External"/><Relationship Id="rId4" Type="http://schemas.openxmlformats.org/officeDocument/2006/relationships/hyperlink" Target="mailto:AFidiy@vstrade.kz" TargetMode="External"/><Relationship Id="rId9" Type="http://schemas.openxmlformats.org/officeDocument/2006/relationships/hyperlink" Target="mailto:RNurgozhayev@vstrade.kz" TargetMode="External"/><Relationship Id="rId14" Type="http://schemas.openxmlformats.org/officeDocument/2006/relationships/hyperlink" Target="mailto:ATurganbek@vstrade.kz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20CB6-81AE-4C71-BC13-F88246B2049A}" type="doc">
      <dgm:prSet loTypeId="urn:microsoft.com/office/officeart/2005/8/layout/hierarchy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95BB3B-B2FC-4453-8E9D-2809D5909EF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dirty="0"/>
            <a:t>Ivan Goncharov</a:t>
          </a:r>
          <a:endParaRPr lang="ru-RU" sz="1400" b="1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b="0" dirty="0"/>
            <a:t>Director of distribution department </a:t>
          </a:r>
          <a:r>
            <a:rPr lang="en-US" sz="1400" b="0" dirty="0">
              <a:hlinkClick xmlns:r="http://schemas.openxmlformats.org/officeDocument/2006/relationships" r:id="rId1"/>
            </a:rPr>
            <a:t>igoncharov@vstrade.kz</a:t>
          </a:r>
          <a:r>
            <a:rPr lang="en-US" sz="1400" b="0" dirty="0"/>
            <a:t> </a:t>
          </a:r>
          <a:endParaRPr lang="ru-RU" sz="1400" b="0" dirty="0"/>
        </a:p>
      </dgm:t>
    </dgm:pt>
    <dgm:pt modelId="{9B8327B0-EB7A-462C-A82E-9703955F63AB}" type="parTrans" cxnId="{DE88DE69-1F7E-43F0-BA0C-6D8A44430793}">
      <dgm:prSet/>
      <dgm:spPr/>
      <dgm:t>
        <a:bodyPr/>
        <a:lstStyle/>
        <a:p>
          <a:endParaRPr lang="ru-RU" sz="2400" b="1"/>
        </a:p>
      </dgm:t>
    </dgm:pt>
    <dgm:pt modelId="{BD9DEFBF-FACD-4D32-9F2B-3BC28BA89FEA}" type="sibTrans" cxnId="{DE88DE69-1F7E-43F0-BA0C-6D8A44430793}">
      <dgm:prSet/>
      <dgm:spPr/>
      <dgm:t>
        <a:bodyPr/>
        <a:lstStyle/>
        <a:p>
          <a:endParaRPr lang="ru-RU"/>
        </a:p>
      </dgm:t>
    </dgm:pt>
    <dgm:pt modelId="{95E5519C-343D-4036-969E-81CD6256454F}" type="asst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1400" b="1" dirty="0"/>
            <a:t>Anna Sadvokasova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b="0" dirty="0"/>
            <a:t>Head of Sales Dep.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b="0" dirty="0">
              <a:hlinkClick xmlns:r="http://schemas.openxmlformats.org/officeDocument/2006/relationships" r:id="rId2"/>
            </a:rPr>
            <a:t>ASadvokasova@vstrade.kz</a:t>
          </a:r>
          <a:r>
            <a:rPr lang="en-US" sz="1400" b="0" dirty="0"/>
            <a:t> </a:t>
          </a:r>
          <a:endParaRPr lang="ru-RU" sz="1400" b="0" dirty="0"/>
        </a:p>
      </dgm:t>
    </dgm:pt>
    <dgm:pt modelId="{FF921FC1-2C1E-456D-8BD8-4C1B28F1AC31}" type="parTrans" cxnId="{04B75ACD-842B-4BC4-A7E1-B1CC4DB1E825}">
      <dgm:prSet custT="1"/>
      <dgm:spPr/>
      <dgm:t>
        <a:bodyPr/>
        <a:lstStyle/>
        <a:p>
          <a:endParaRPr lang="ru-RU" sz="700" b="1"/>
        </a:p>
      </dgm:t>
    </dgm:pt>
    <dgm:pt modelId="{4B9F8407-6EB0-4025-92B5-C7FF4B01036F}" type="sibTrans" cxnId="{04B75ACD-842B-4BC4-A7E1-B1CC4DB1E825}">
      <dgm:prSet/>
      <dgm:spPr/>
      <dgm:t>
        <a:bodyPr/>
        <a:lstStyle/>
        <a:p>
          <a:endParaRPr lang="ru-RU"/>
        </a:p>
      </dgm:t>
    </dgm:pt>
    <dgm:pt modelId="{75182E19-91F2-4D99-8DE6-27351D0D7A59}">
      <dgm:prSet custT="1"/>
      <dgm:spPr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3340" tIns="53340" rIns="53340" bIns="53340" numCol="1" spcCol="1270" anchor="ctr" anchorCtr="0"/>
        <a:lstStyle/>
        <a:p>
          <a:pPr>
            <a:spcAft>
              <a:spcPts val="588"/>
            </a:spcAft>
          </a:pPr>
          <a:r>
            <a:rPr lang="en-US" sz="1400" b="1" dirty="0"/>
            <a:t>Timur Abildayev </a:t>
          </a:r>
          <a:endParaRPr lang="ru-RU" sz="1400" b="1" dirty="0"/>
        </a:p>
        <a:p>
          <a:pPr>
            <a:spcAft>
              <a:spcPts val="0"/>
            </a:spcAft>
          </a:pPr>
          <a:r>
            <a:rPr lang="en-US" sz="1400" b="0" dirty="0"/>
            <a:t>Head of Development Dep.</a:t>
          </a:r>
        </a:p>
        <a:p>
          <a:pPr>
            <a:spcAft>
              <a:spcPts val="0"/>
            </a:spcAft>
          </a:pPr>
          <a:r>
            <a:rPr lang="en-US" sz="1400" b="0" dirty="0"/>
            <a:t> </a:t>
          </a:r>
          <a:r>
            <a:rPr lang="en-US" sz="1400" b="0" dirty="0">
              <a:hlinkClick xmlns:r="http://schemas.openxmlformats.org/officeDocument/2006/relationships" r:id="rId3"/>
            </a:rPr>
            <a:t>TAbildayev@vstrade.kz</a:t>
          </a:r>
          <a:r>
            <a:rPr lang="en-US" sz="1400" b="0" dirty="0"/>
            <a:t>  </a:t>
          </a:r>
        </a:p>
      </dgm:t>
    </dgm:pt>
    <dgm:pt modelId="{9A358037-2A4D-4AC1-A61B-B9513CB6EAD6}" type="parTrans" cxnId="{CCBCBAB4-F275-4382-91B1-E94064EB04F6}">
      <dgm:prSet custT="1"/>
      <dgm:spPr/>
      <dgm:t>
        <a:bodyPr/>
        <a:lstStyle/>
        <a:p>
          <a:endParaRPr lang="ru-RU" sz="700" b="1"/>
        </a:p>
      </dgm:t>
    </dgm:pt>
    <dgm:pt modelId="{11B6DF16-186D-4F71-86DA-51EE72EFB28A}" type="sibTrans" cxnId="{CCBCBAB4-F275-4382-91B1-E94064EB04F6}">
      <dgm:prSet/>
      <dgm:spPr/>
      <dgm:t>
        <a:bodyPr/>
        <a:lstStyle/>
        <a:p>
          <a:endParaRPr lang="ru-RU" sz="2400" b="1"/>
        </a:p>
      </dgm:t>
    </dgm:pt>
    <dgm:pt modelId="{369ECDC3-0E24-447A-81A1-D9E4140A1EC2}">
      <dgm:prSet custT="1"/>
      <dgm:spPr/>
      <dgm:t>
        <a:bodyPr vert="vert270"/>
        <a:lstStyle/>
        <a:p>
          <a:r>
            <a:rPr lang="en-US" sz="1400" b="1" dirty="0"/>
            <a:t>Aigul Bekeneva </a:t>
          </a:r>
        </a:p>
        <a:p>
          <a:r>
            <a:rPr lang="en-US" sz="1400" b="0" dirty="0">
              <a:hlinkClick xmlns:r="http://schemas.openxmlformats.org/officeDocument/2006/relationships" r:id="rId4"/>
            </a:rPr>
            <a:t>ABekeneva@vstrade.kz</a:t>
          </a:r>
          <a:r>
            <a:rPr lang="en-US" sz="1400" b="0" dirty="0"/>
            <a:t> </a:t>
          </a:r>
          <a:endParaRPr lang="ru-RU" sz="1400" b="0" dirty="0"/>
        </a:p>
      </dgm:t>
    </dgm:pt>
    <dgm:pt modelId="{D24EA1D9-5D4A-4C33-996C-24547B5669FD}" type="parTrans" cxnId="{709A86D1-F54E-44EE-876E-1935880078A1}">
      <dgm:prSet custT="1"/>
      <dgm:spPr/>
      <dgm:t>
        <a:bodyPr/>
        <a:lstStyle/>
        <a:p>
          <a:endParaRPr lang="ru-RU" sz="700" b="1"/>
        </a:p>
      </dgm:t>
    </dgm:pt>
    <dgm:pt modelId="{3E6B3E74-28A6-49D4-8140-029F282E3878}" type="sibTrans" cxnId="{709A86D1-F54E-44EE-876E-1935880078A1}">
      <dgm:prSet/>
      <dgm:spPr/>
      <dgm:t>
        <a:bodyPr/>
        <a:lstStyle/>
        <a:p>
          <a:endParaRPr lang="ru-RU" sz="2400" b="1"/>
        </a:p>
      </dgm:t>
    </dgm:pt>
    <dgm:pt modelId="{8496C4C0-6CB3-4DE9-8E2B-8D9D3811F967}">
      <dgm:prSet custT="1"/>
      <dgm:spPr/>
      <dgm:t>
        <a:bodyPr vert="vert270"/>
        <a:lstStyle/>
        <a:p>
          <a:pPr>
            <a:spcAft>
              <a:spcPts val="0"/>
            </a:spcAft>
          </a:pPr>
          <a:r>
            <a:rPr lang="en-US" sz="1400" b="1" dirty="0"/>
            <a:t>Natalya Tsibizova </a:t>
          </a:r>
        </a:p>
        <a:p>
          <a:pPr>
            <a:spcAft>
              <a:spcPts val="0"/>
            </a:spcAft>
          </a:pPr>
          <a:r>
            <a:rPr lang="en-US" sz="1400" b="0" dirty="0">
              <a:hlinkClick xmlns:r="http://schemas.openxmlformats.org/officeDocument/2006/relationships" r:id="rId5"/>
            </a:rPr>
            <a:t>NTsibizova@vstrade.kz</a:t>
          </a:r>
          <a:r>
            <a:rPr lang="en-US" sz="1400" b="0" dirty="0"/>
            <a:t> </a:t>
          </a:r>
          <a:endParaRPr lang="ru-RU" sz="1400" b="0" dirty="0"/>
        </a:p>
      </dgm:t>
    </dgm:pt>
    <dgm:pt modelId="{F2710C07-5F02-42FB-B2C5-C7CFE6B75134}" type="parTrans" cxnId="{4062F8B4-135D-429E-83DA-8E208C28CBCD}">
      <dgm:prSet custT="1"/>
      <dgm:spPr/>
      <dgm:t>
        <a:bodyPr/>
        <a:lstStyle/>
        <a:p>
          <a:endParaRPr lang="ru-RU" sz="700" b="1"/>
        </a:p>
      </dgm:t>
    </dgm:pt>
    <dgm:pt modelId="{72132F0C-365C-43FD-80E7-43C086A24304}" type="sibTrans" cxnId="{4062F8B4-135D-429E-83DA-8E208C28CBCD}">
      <dgm:prSet/>
      <dgm:spPr/>
      <dgm:t>
        <a:bodyPr/>
        <a:lstStyle/>
        <a:p>
          <a:endParaRPr lang="ru-RU" sz="2400" b="1"/>
        </a:p>
      </dgm:t>
    </dgm:pt>
    <dgm:pt modelId="{3E3CE335-6EFE-4788-B3C2-A59413840EF2}">
      <dgm:prSet custT="1"/>
      <dgm:spPr/>
      <dgm:t>
        <a:bodyPr vert="vert270"/>
        <a:lstStyle/>
        <a:p>
          <a:pPr>
            <a:spcAft>
              <a:spcPts val="0"/>
            </a:spcAft>
          </a:pPr>
          <a:r>
            <a:rPr lang="en-US" sz="1400" b="1" u="none" dirty="0">
              <a:solidFill>
                <a:schemeClr val="tx1"/>
              </a:solidFill>
            </a:rPr>
            <a:t>Angelina Terekhina</a:t>
          </a:r>
        </a:p>
        <a:p>
          <a:pPr>
            <a:spcAft>
              <a:spcPts val="0"/>
            </a:spcAft>
          </a:pPr>
          <a:r>
            <a:rPr lang="en-US" sz="1400" b="0" u="none" dirty="0">
              <a:solidFill>
                <a:srgbClr val="FF0000"/>
              </a:solidFill>
              <a:hlinkClick xmlns:r="http://schemas.openxmlformats.org/officeDocument/2006/relationships" r:id="rId6"/>
            </a:rPr>
            <a:t>ATerekhina@vstrade.kz</a:t>
          </a:r>
          <a:endParaRPr lang="ru-RU" sz="1400" b="0" u="none" dirty="0">
            <a:solidFill>
              <a:srgbClr val="FF0000"/>
            </a:solidFill>
          </a:endParaRPr>
        </a:p>
      </dgm:t>
    </dgm:pt>
    <dgm:pt modelId="{FF3CCE00-1E20-4A6D-8C78-93D2C643E30A}" type="parTrans" cxnId="{559D88FE-6991-4A17-B148-88D51EE37803}">
      <dgm:prSet custT="1"/>
      <dgm:spPr/>
      <dgm:t>
        <a:bodyPr/>
        <a:lstStyle/>
        <a:p>
          <a:endParaRPr lang="ru-RU" sz="700" b="1"/>
        </a:p>
      </dgm:t>
    </dgm:pt>
    <dgm:pt modelId="{79A17E84-B4C1-4644-A417-9746426DF3F8}" type="sibTrans" cxnId="{559D88FE-6991-4A17-B148-88D51EE37803}">
      <dgm:prSet/>
      <dgm:spPr/>
      <dgm:t>
        <a:bodyPr/>
        <a:lstStyle/>
        <a:p>
          <a:endParaRPr lang="ru-RU" sz="2400" b="1"/>
        </a:p>
      </dgm:t>
    </dgm:pt>
    <dgm:pt modelId="{320DAAB8-4AB1-4332-B0CE-E0859D7AC185}">
      <dgm:prSet custT="1"/>
      <dgm:spPr/>
      <dgm:t>
        <a:bodyPr vert="vert270"/>
        <a:lstStyle/>
        <a:p>
          <a:pPr>
            <a:spcAft>
              <a:spcPts val="0"/>
            </a:spcAft>
          </a:pPr>
          <a:r>
            <a:rPr lang="en-US" sz="1400" b="1" dirty="0"/>
            <a:t>Andrey Hohlachev</a:t>
          </a:r>
        </a:p>
        <a:p>
          <a:pPr>
            <a:spcAft>
              <a:spcPts val="0"/>
            </a:spcAft>
          </a:pPr>
          <a:r>
            <a:rPr lang="en-US" sz="1400" b="0" dirty="0">
              <a:hlinkClick xmlns:r="http://schemas.openxmlformats.org/officeDocument/2006/relationships" r:id="rId7"/>
            </a:rPr>
            <a:t>HohlachevA@vstrade.kz</a:t>
          </a:r>
          <a:endParaRPr lang="ru-RU" sz="1400" b="0" dirty="0"/>
        </a:p>
      </dgm:t>
    </dgm:pt>
    <dgm:pt modelId="{57B972E9-087C-4007-A716-3D78556B35E4}" type="parTrans" cxnId="{A022562F-DBF1-4EC6-9733-F51726227838}">
      <dgm:prSet custT="1"/>
      <dgm:spPr/>
      <dgm:t>
        <a:bodyPr/>
        <a:lstStyle/>
        <a:p>
          <a:endParaRPr lang="ru-RU" sz="700" b="1"/>
        </a:p>
      </dgm:t>
    </dgm:pt>
    <dgm:pt modelId="{E0B58423-6D2D-4A72-9D5A-5539AC6716B1}" type="sibTrans" cxnId="{A022562F-DBF1-4EC6-9733-F51726227838}">
      <dgm:prSet/>
      <dgm:spPr/>
      <dgm:t>
        <a:bodyPr/>
        <a:lstStyle/>
        <a:p>
          <a:endParaRPr lang="ru-RU" sz="2400" b="1"/>
        </a:p>
      </dgm:t>
    </dgm:pt>
    <dgm:pt modelId="{CA99E98B-CC6F-4D8C-B4BF-B404533FC802}">
      <dgm:prSet custT="1"/>
      <dgm:spPr/>
      <dgm:t>
        <a:bodyPr vert="vert270"/>
        <a:lstStyle/>
        <a:p>
          <a:pPr>
            <a:spcAft>
              <a:spcPts val="0"/>
            </a:spcAft>
          </a:pPr>
          <a:r>
            <a:rPr lang="en-US" sz="1400" b="1" dirty="0"/>
            <a:t>Azat Turganbek  </a:t>
          </a:r>
        </a:p>
        <a:p>
          <a:pPr>
            <a:spcAft>
              <a:spcPts val="0"/>
            </a:spcAft>
          </a:pPr>
          <a:r>
            <a:rPr lang="en-US" sz="1400" b="0" dirty="0">
              <a:hlinkClick xmlns:r="http://schemas.openxmlformats.org/officeDocument/2006/relationships" r:id="rId8"/>
            </a:rPr>
            <a:t>ATurganbek@vstrade.kz</a:t>
          </a:r>
          <a:r>
            <a:rPr lang="en-US" sz="1400" b="0" dirty="0"/>
            <a:t> </a:t>
          </a:r>
          <a:endParaRPr lang="ru-RU" sz="1400" b="0" dirty="0"/>
        </a:p>
      </dgm:t>
    </dgm:pt>
    <dgm:pt modelId="{610293C5-DBC4-4536-A02E-1D1938A2B9FA}" type="parTrans" cxnId="{BA56DE59-C5C7-4A56-A804-D43C60BBC4E7}">
      <dgm:prSet custT="1"/>
      <dgm:spPr/>
      <dgm:t>
        <a:bodyPr/>
        <a:lstStyle/>
        <a:p>
          <a:endParaRPr lang="ru-RU" sz="500" b="1"/>
        </a:p>
      </dgm:t>
    </dgm:pt>
    <dgm:pt modelId="{9FE66F0E-89B0-47D7-AC9B-E3D1D057F90A}" type="sibTrans" cxnId="{BA56DE59-C5C7-4A56-A804-D43C60BBC4E7}">
      <dgm:prSet/>
      <dgm:spPr/>
      <dgm:t>
        <a:bodyPr/>
        <a:lstStyle/>
        <a:p>
          <a:endParaRPr lang="ru-RU" sz="1800" b="1"/>
        </a:p>
      </dgm:t>
    </dgm:pt>
    <dgm:pt modelId="{699CE90E-7006-4F70-93F9-4FFFEEED05AC}">
      <dgm:prSet custT="1"/>
      <dgm:spPr/>
      <dgm:t>
        <a:bodyPr vert="vert270"/>
        <a:lstStyle/>
        <a:p>
          <a:r>
            <a:rPr lang="en-US" sz="1400" b="1" dirty="0"/>
            <a:t>Elena Poznyakova</a:t>
          </a:r>
        </a:p>
        <a:p>
          <a:r>
            <a:rPr lang="en-US" sz="1400" b="0" dirty="0">
              <a:hlinkClick xmlns:r="http://schemas.openxmlformats.org/officeDocument/2006/relationships" r:id="rId9"/>
            </a:rPr>
            <a:t>ElenaP@vstrade.kz</a:t>
          </a:r>
          <a:r>
            <a:rPr lang="en-US" sz="1400" b="0" dirty="0"/>
            <a:t> </a:t>
          </a:r>
          <a:endParaRPr lang="ru-RU" sz="1400" b="0" dirty="0"/>
        </a:p>
      </dgm:t>
    </dgm:pt>
    <dgm:pt modelId="{06842BBD-3C1F-45DB-8E8C-5EA4C03678EF}" type="parTrans" cxnId="{1292C540-6DB2-4084-A30B-14BEDD144ADF}">
      <dgm:prSet/>
      <dgm:spPr/>
      <dgm:t>
        <a:bodyPr/>
        <a:lstStyle/>
        <a:p>
          <a:endParaRPr lang="ru-RU"/>
        </a:p>
      </dgm:t>
    </dgm:pt>
    <dgm:pt modelId="{8044356C-5522-4446-A95B-C207046A4BE4}" type="sibTrans" cxnId="{1292C540-6DB2-4084-A30B-14BEDD144ADF}">
      <dgm:prSet/>
      <dgm:spPr/>
      <dgm:t>
        <a:bodyPr/>
        <a:lstStyle/>
        <a:p>
          <a:endParaRPr lang="ru-RU"/>
        </a:p>
      </dgm:t>
    </dgm:pt>
    <dgm:pt modelId="{34286F33-543F-4CF4-985A-958CCFBB4F1A}">
      <dgm:prSet custT="1"/>
      <dgm:spPr/>
      <dgm:t>
        <a:bodyPr vert="vert270"/>
        <a:lstStyle/>
        <a:p>
          <a:pPr algn="ctr">
            <a:spcAft>
              <a:spcPts val="0"/>
            </a:spcAft>
          </a:pPr>
          <a:r>
            <a:rPr lang="en-US" sz="1400" b="1" dirty="0"/>
            <a:t>Dauren Kaltaev </a:t>
          </a:r>
        </a:p>
        <a:p>
          <a:pPr algn="ctr">
            <a:spcAft>
              <a:spcPts val="0"/>
            </a:spcAft>
          </a:pPr>
          <a:r>
            <a:rPr lang="en-US" sz="1400" b="0" dirty="0">
              <a:hlinkClick xmlns:r="http://schemas.openxmlformats.org/officeDocument/2006/relationships" r:id="rId10"/>
            </a:rPr>
            <a:t>DKaltaev@vstrade.kz</a:t>
          </a:r>
          <a:r>
            <a:rPr lang="en-US" sz="1400" b="0" dirty="0"/>
            <a:t> </a:t>
          </a:r>
          <a:endParaRPr lang="ru-RU" sz="1400" b="0" dirty="0"/>
        </a:p>
      </dgm:t>
    </dgm:pt>
    <dgm:pt modelId="{C2300CCC-0781-4596-B620-E241B4EB9F3D}" type="parTrans" cxnId="{7F6FDB47-5AF8-4E24-9188-69A5E634862C}">
      <dgm:prSet/>
      <dgm:spPr/>
      <dgm:t>
        <a:bodyPr/>
        <a:lstStyle/>
        <a:p>
          <a:endParaRPr lang="ru-RU"/>
        </a:p>
      </dgm:t>
    </dgm:pt>
    <dgm:pt modelId="{87D08C2B-FF24-44B9-941C-6EFF05294519}" type="sibTrans" cxnId="{7F6FDB47-5AF8-4E24-9188-69A5E634862C}">
      <dgm:prSet/>
      <dgm:spPr/>
      <dgm:t>
        <a:bodyPr/>
        <a:lstStyle/>
        <a:p>
          <a:endParaRPr lang="ru-RU"/>
        </a:p>
      </dgm:t>
    </dgm:pt>
    <dgm:pt modelId="{A935BFC0-763E-40CC-BA8D-4B372060EF58}">
      <dgm:prSet custT="1"/>
      <dgm:spPr/>
      <dgm:t>
        <a:bodyPr vert="vert270"/>
        <a:lstStyle/>
        <a:p>
          <a:pPr>
            <a:spcAft>
              <a:spcPts val="0"/>
            </a:spcAft>
          </a:pPr>
          <a:r>
            <a:rPr lang="en-US" sz="1400" b="1" dirty="0">
              <a:solidFill>
                <a:schemeClr val="tx1"/>
              </a:solidFill>
            </a:rPr>
            <a:t>Murat Alshynbekov </a:t>
          </a:r>
        </a:p>
        <a:p>
          <a:pPr>
            <a:spcAft>
              <a:spcPts val="0"/>
            </a:spcAft>
          </a:pPr>
          <a:r>
            <a:rPr lang="en-US" sz="1400" b="0" dirty="0">
              <a:solidFill>
                <a:srgbClr val="FF0000"/>
              </a:solidFill>
              <a:hlinkClick xmlns:r="http://schemas.openxmlformats.org/officeDocument/2006/relationships" r:id="rId11"/>
            </a:rPr>
            <a:t>MAlshynbekov@vstrade.kz</a:t>
          </a:r>
          <a:r>
            <a:rPr lang="en-US" sz="1400" b="0" dirty="0">
              <a:solidFill>
                <a:srgbClr val="FF0000"/>
              </a:solidFill>
            </a:rPr>
            <a:t> </a:t>
          </a:r>
          <a:endParaRPr lang="ru-RU" sz="1400" b="0" dirty="0">
            <a:solidFill>
              <a:srgbClr val="FF0000"/>
            </a:solidFill>
          </a:endParaRPr>
        </a:p>
      </dgm:t>
    </dgm:pt>
    <dgm:pt modelId="{D4E58D01-D5D0-4B2C-A64D-38F0D6475395}" type="sibTrans" cxnId="{88D9B8E8-D082-4369-AFBB-070F5088B13C}">
      <dgm:prSet/>
      <dgm:spPr/>
      <dgm:t>
        <a:bodyPr/>
        <a:lstStyle/>
        <a:p>
          <a:endParaRPr lang="ru-RU" sz="2400" b="1"/>
        </a:p>
      </dgm:t>
    </dgm:pt>
    <dgm:pt modelId="{3552C020-2247-4408-8601-2F19161B83D1}" type="parTrans" cxnId="{88D9B8E8-D082-4369-AFBB-070F5088B13C}">
      <dgm:prSet custT="1"/>
      <dgm:spPr/>
      <dgm:t>
        <a:bodyPr/>
        <a:lstStyle/>
        <a:p>
          <a:endParaRPr lang="ru-RU" sz="700" b="1"/>
        </a:p>
      </dgm:t>
    </dgm:pt>
    <dgm:pt modelId="{9CD25BC3-9A24-4860-80B8-ABB34F174FF5}" type="asst">
      <dgm:prSet phldrT="[Текст]" custT="1"/>
      <dgm:spPr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vert270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Alexandra Fedorova </a:t>
          </a:r>
          <a:r>
            <a:rPr lang="en-US" sz="1400" b="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(MRKT specialist) </a:t>
          </a:r>
          <a:endParaRPr lang="ru-RU" sz="1400" b="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C0D63E95-A99E-4094-875D-36A6E1759EDB}" type="parTrans" cxnId="{3487BFE5-7CD5-4183-A451-92742F295E94}">
      <dgm:prSet/>
      <dgm:spPr/>
      <dgm:t>
        <a:bodyPr/>
        <a:lstStyle/>
        <a:p>
          <a:endParaRPr lang="ru-RU"/>
        </a:p>
      </dgm:t>
    </dgm:pt>
    <dgm:pt modelId="{F435E54D-119D-4149-A753-D7AB356DE640}" type="sibTrans" cxnId="{3487BFE5-7CD5-4183-A451-92742F295E94}">
      <dgm:prSet/>
      <dgm:spPr/>
      <dgm:t>
        <a:bodyPr/>
        <a:lstStyle/>
        <a:p>
          <a:endParaRPr lang="ru-RU"/>
        </a:p>
      </dgm:t>
    </dgm:pt>
    <dgm:pt modelId="{49786A5E-8F6D-442C-AD20-2DCBB20C0C83}" type="asst">
      <dgm:prSet phldrT="[Текст]" custT="1"/>
      <dgm:spPr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vert270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Dmitriy Khvan </a:t>
          </a:r>
          <a:r>
            <a:rPr lang="en-US" sz="1400" b="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(Finance analytic)</a:t>
          </a:r>
          <a:endParaRPr lang="ru-RU" sz="1400" b="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B83400F9-D56F-4DF8-8F65-B116E50EA87D}" type="parTrans" cxnId="{90CB0882-EC4D-4533-B258-E065DC20D0C8}">
      <dgm:prSet/>
      <dgm:spPr/>
      <dgm:t>
        <a:bodyPr/>
        <a:lstStyle/>
        <a:p>
          <a:endParaRPr lang="ru-RU"/>
        </a:p>
      </dgm:t>
    </dgm:pt>
    <dgm:pt modelId="{2134F45A-C0C6-4916-A4D3-CE4633A0AA0A}" type="sibTrans" cxnId="{90CB0882-EC4D-4533-B258-E065DC20D0C8}">
      <dgm:prSet/>
      <dgm:spPr/>
      <dgm:t>
        <a:bodyPr/>
        <a:lstStyle/>
        <a:p>
          <a:endParaRPr lang="ru-RU"/>
        </a:p>
      </dgm:t>
    </dgm:pt>
    <dgm:pt modelId="{A2E52D77-84E0-4A3D-AD0D-164B02AC7E76}">
      <dgm:prSet custT="1"/>
      <dgm:spPr/>
      <dgm:t>
        <a:bodyPr vert="vert270"/>
        <a:lstStyle/>
        <a:p>
          <a:pPr>
            <a:spcAft>
              <a:spcPts val="0"/>
            </a:spcAft>
          </a:pPr>
          <a:r>
            <a:rPr lang="en-US" sz="1400" b="1" dirty="0"/>
            <a:t>Rustam Niyazov </a:t>
          </a:r>
        </a:p>
        <a:p>
          <a:pPr>
            <a:spcAft>
              <a:spcPts val="0"/>
            </a:spcAft>
          </a:pPr>
          <a:r>
            <a:rPr lang="en-US" sz="1400" b="0" dirty="0">
              <a:hlinkClick xmlns:r="http://schemas.openxmlformats.org/officeDocument/2006/relationships" r:id="rId12"/>
            </a:rPr>
            <a:t>RNiyazov@vstrade.kz</a:t>
          </a:r>
          <a:endParaRPr lang="ru-RU" sz="1400" b="0" dirty="0"/>
        </a:p>
      </dgm:t>
    </dgm:pt>
    <dgm:pt modelId="{F17BDA20-3CFF-43D8-AD69-317347A3D1D4}" type="parTrans" cxnId="{9EB793B4-4F95-4F98-BEC5-9946C489E48F}">
      <dgm:prSet/>
      <dgm:spPr/>
      <dgm:t>
        <a:bodyPr/>
        <a:lstStyle/>
        <a:p>
          <a:endParaRPr lang="ru-RU"/>
        </a:p>
      </dgm:t>
    </dgm:pt>
    <dgm:pt modelId="{F4A365E7-DA74-40D6-8783-105B4C5306FD}" type="sibTrans" cxnId="{9EB793B4-4F95-4F98-BEC5-9946C489E48F}">
      <dgm:prSet/>
      <dgm:spPr/>
      <dgm:t>
        <a:bodyPr/>
        <a:lstStyle/>
        <a:p>
          <a:endParaRPr lang="ru-RU"/>
        </a:p>
      </dgm:t>
    </dgm:pt>
    <dgm:pt modelId="{2F718243-349D-4A02-9413-F1A4435BA27A}">
      <dgm:prSet custT="1"/>
      <dgm:spPr/>
      <dgm:t>
        <a:bodyPr vert="vert270"/>
        <a:lstStyle/>
        <a:p>
          <a:pPr>
            <a:spcAft>
              <a:spcPts val="0"/>
            </a:spcAft>
          </a:pPr>
          <a:r>
            <a:rPr lang="en-US" sz="1400" b="1" dirty="0">
              <a:solidFill>
                <a:schemeClr val="tx1"/>
              </a:solidFill>
            </a:rPr>
            <a:t>Assan Abayev</a:t>
          </a:r>
        </a:p>
        <a:p>
          <a:pPr>
            <a:spcAft>
              <a:spcPts val="0"/>
            </a:spcAft>
          </a:pPr>
          <a:r>
            <a:rPr lang="en-US" sz="1400" b="0" dirty="0">
              <a:solidFill>
                <a:srgbClr val="FF0000"/>
              </a:solidFill>
              <a:hlinkClick xmlns:r="http://schemas.openxmlformats.org/officeDocument/2006/relationships" r:id="rId13"/>
            </a:rPr>
            <a:t>AAbayev@vstrade.kz</a:t>
          </a:r>
          <a:r>
            <a:rPr lang="en-US" sz="1400" b="0" dirty="0">
              <a:solidFill>
                <a:srgbClr val="FF0000"/>
              </a:solidFill>
            </a:rPr>
            <a:t> </a:t>
          </a:r>
          <a:endParaRPr lang="ru-RU" sz="1300" b="0" dirty="0"/>
        </a:p>
      </dgm:t>
    </dgm:pt>
    <dgm:pt modelId="{DFFC29B0-C997-45E5-8CDE-C0D45B853FAC}" type="parTrans" cxnId="{2FA80DAE-3CC4-495F-ABA0-26BFA006F3CD}">
      <dgm:prSet/>
      <dgm:spPr/>
      <dgm:t>
        <a:bodyPr/>
        <a:lstStyle/>
        <a:p>
          <a:endParaRPr lang="ru-RU"/>
        </a:p>
      </dgm:t>
    </dgm:pt>
    <dgm:pt modelId="{A314F303-BE6B-47C1-A55E-E2C9DAFD74BB}" type="sibTrans" cxnId="{2FA80DAE-3CC4-495F-ABA0-26BFA006F3CD}">
      <dgm:prSet/>
      <dgm:spPr/>
      <dgm:t>
        <a:bodyPr/>
        <a:lstStyle/>
        <a:p>
          <a:endParaRPr lang="ru-RU"/>
        </a:p>
      </dgm:t>
    </dgm:pt>
    <dgm:pt modelId="{CFDA7AE5-DA08-4768-A93D-C422545B917A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vert270" wrap="square" lIns="53340" tIns="53340" rIns="53340" bIns="53340" numCol="1" spcCol="1270" anchor="ctr" anchorCtr="0"/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Igor Lyashenko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dirty="0">
              <a:solidFill>
                <a:srgbClr val="0000FF"/>
              </a:solidFill>
              <a:latin typeface="Calibri"/>
              <a:ea typeface="+mn-ea"/>
              <a:cs typeface="+mn-cs"/>
              <a:hlinkClick xmlns:r="http://schemas.openxmlformats.org/officeDocument/2006/relationships"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LyashenkoI@vstrade.kz</a:t>
          </a:r>
          <a:r>
            <a:rPr lang="en-US" sz="1400" b="0" kern="1200" dirty="0">
              <a:solidFill>
                <a:srgbClr val="0000FF"/>
              </a:solidFill>
              <a:latin typeface="Calibri"/>
              <a:ea typeface="+mn-ea"/>
              <a:cs typeface="+mn-cs"/>
            </a:rPr>
            <a:t> </a:t>
          </a:r>
          <a:endParaRPr lang="ru-RU" sz="1400" b="0" kern="1200" dirty="0">
            <a:solidFill>
              <a:srgbClr val="0000FF"/>
            </a:solidFill>
            <a:latin typeface="Calibri"/>
            <a:ea typeface="+mn-ea"/>
            <a:cs typeface="+mn-cs"/>
          </a:endParaRPr>
        </a:p>
      </dgm:t>
    </dgm:pt>
    <dgm:pt modelId="{1C90D87A-D7DA-421C-8C74-B27C4D97522C}" type="parTrans" cxnId="{E2E1D045-9E95-4722-8026-E40D6086698F}">
      <dgm:prSet/>
      <dgm:spPr/>
      <dgm:t>
        <a:bodyPr/>
        <a:lstStyle/>
        <a:p>
          <a:endParaRPr lang="ru-RU"/>
        </a:p>
      </dgm:t>
    </dgm:pt>
    <dgm:pt modelId="{9D9404A5-3D5E-450A-B5D7-7FB057D34C56}" type="sibTrans" cxnId="{E2E1D045-9E95-4722-8026-E40D6086698F}">
      <dgm:prSet/>
      <dgm:spPr/>
      <dgm:t>
        <a:bodyPr/>
        <a:lstStyle/>
        <a:p>
          <a:endParaRPr lang="ru-RU"/>
        </a:p>
      </dgm:t>
    </dgm:pt>
    <dgm:pt modelId="{60314AB2-2421-4205-91E8-DA7739B00A67}" type="asst">
      <dgm:prSet phldrT="[Текст]" custT="1"/>
      <dgm:spPr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vert270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Milana </a:t>
          </a:r>
          <a:r>
            <a:rPr lang="en-US" sz="1400" b="1" kern="1200" dirty="0" err="1"/>
            <a:t>Veselova</a:t>
          </a:r>
          <a:r>
            <a:rPr lang="en-US" sz="1400" b="1" kern="1200"/>
            <a:t> </a:t>
          </a:r>
          <a:r>
            <a:rPr lang="en-US" sz="1400" b="0" kern="1200"/>
            <a:t>(</a:t>
          </a:r>
          <a:r>
            <a:rPr lang="en-US" sz="1400" b="0" kern="1200" dirty="0"/>
            <a:t>assistant of Head of Sales) </a:t>
          </a:r>
          <a:endParaRPr lang="ru-RU" sz="1400" b="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888E037C-7982-4578-9649-8A235AAE8099}" type="parTrans" cxnId="{DCBABF0B-C959-4EED-ABA5-3EA2E016C779}">
      <dgm:prSet/>
      <dgm:spPr/>
      <dgm:t>
        <a:bodyPr/>
        <a:lstStyle/>
        <a:p>
          <a:endParaRPr lang="ru-RU"/>
        </a:p>
      </dgm:t>
    </dgm:pt>
    <dgm:pt modelId="{07BDD712-516B-43FE-AC21-A32FDC638443}" type="sibTrans" cxnId="{DCBABF0B-C959-4EED-ABA5-3EA2E016C779}">
      <dgm:prSet/>
      <dgm:spPr/>
      <dgm:t>
        <a:bodyPr/>
        <a:lstStyle/>
        <a:p>
          <a:endParaRPr lang="ru-RU"/>
        </a:p>
      </dgm:t>
    </dgm:pt>
    <dgm:pt modelId="{1FB0AF1D-852C-4126-BC7C-6D71D6EF9719}">
      <dgm:prSet custT="1"/>
      <dgm:spPr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vert270" wrap="square" lIns="53340" tIns="53340" rIns="53340" bIns="53340" numCol="1" spcCol="1270" anchor="ctr" anchorCtr="0"/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Arina </a:t>
          </a:r>
          <a:r>
            <a:rPr lang="en-US" sz="1400" b="1" kern="1200" dirty="0" err="1">
              <a:solidFill>
                <a:prstClr val="black"/>
              </a:solidFill>
              <a:latin typeface="Calibri"/>
              <a:ea typeface="+mn-ea"/>
              <a:cs typeface="+mn-cs"/>
            </a:rPr>
            <a:t>Fidiy</a:t>
          </a:r>
          <a:endParaRPr lang="en-US" sz="1400" b="1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dirty="0">
              <a:solidFill>
                <a:prstClr val="black"/>
              </a:solidFill>
              <a:latin typeface="Calibri"/>
              <a:ea typeface="+mn-ea"/>
              <a:cs typeface="+mn-cs"/>
              <a:hlinkClick xmlns:r="http://schemas.openxmlformats.org/officeDocument/2006/relationships" r:id="rId15"/>
            </a:rPr>
            <a:t>AFidiy@vstrade.kz</a:t>
          </a:r>
          <a:r>
            <a:rPr lang="en-US" sz="1400" b="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 </a:t>
          </a:r>
          <a:endParaRPr lang="ru-RU" sz="1400" b="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E8AE9D1C-7327-413D-B561-56F1F0BA7ADD}" type="parTrans" cxnId="{406DF717-CF7D-45B5-BBC8-162D0DD8A3DD}">
      <dgm:prSet/>
      <dgm:spPr/>
      <dgm:t>
        <a:bodyPr/>
        <a:lstStyle/>
        <a:p>
          <a:endParaRPr lang="ru-RU"/>
        </a:p>
      </dgm:t>
    </dgm:pt>
    <dgm:pt modelId="{BF76743D-29FB-43B6-AC47-2BA0860B3EC9}" type="sibTrans" cxnId="{406DF717-CF7D-45B5-BBC8-162D0DD8A3DD}">
      <dgm:prSet/>
      <dgm:spPr/>
      <dgm:t>
        <a:bodyPr/>
        <a:lstStyle/>
        <a:p>
          <a:endParaRPr lang="ru-RU"/>
        </a:p>
      </dgm:t>
    </dgm:pt>
    <dgm:pt modelId="{582D6DC0-AEE6-4CE9-A9A0-A98DF2668148}">
      <dgm:prSet custT="1"/>
      <dgm:spPr/>
      <dgm:t>
        <a:bodyPr vert="vert270"/>
        <a:lstStyle/>
        <a:p>
          <a:r>
            <a:rPr lang="en-US" sz="1400" b="1" u="none" dirty="0">
              <a:solidFill>
                <a:schemeClr val="tx1"/>
              </a:solidFill>
            </a:rPr>
            <a:t>Renat </a:t>
          </a:r>
          <a:r>
            <a:rPr lang="en-US" sz="1400" b="1" u="none" dirty="0" err="1">
              <a:solidFill>
                <a:schemeClr val="tx1"/>
              </a:solidFill>
            </a:rPr>
            <a:t>Nurgozhayev</a:t>
          </a:r>
          <a:r>
            <a:rPr lang="en-US" sz="1400" b="1" u="none" dirty="0">
              <a:solidFill>
                <a:schemeClr val="tx1"/>
              </a:solidFill>
            </a:rPr>
            <a:t> </a:t>
          </a:r>
        </a:p>
        <a:p>
          <a:r>
            <a:rPr lang="en-US" sz="1400" b="0" u="none" dirty="0">
              <a:solidFill>
                <a:srgbClr val="FF0000"/>
              </a:solidFill>
              <a:hlinkClick xmlns:r="http://schemas.openxmlformats.org/officeDocument/2006/relationships" r:id="rId16"/>
            </a:rPr>
            <a:t>RNurgozhayev@vstrade.kz</a:t>
          </a:r>
          <a:r>
            <a:rPr lang="en-US" sz="1400" b="0" u="none" dirty="0">
              <a:solidFill>
                <a:srgbClr val="FF0000"/>
              </a:solidFill>
            </a:rPr>
            <a:t> </a:t>
          </a:r>
          <a:endParaRPr lang="ru-RU" sz="1400" b="0" u="none" dirty="0">
            <a:solidFill>
              <a:srgbClr val="FF0000"/>
            </a:solidFill>
          </a:endParaRPr>
        </a:p>
      </dgm:t>
    </dgm:pt>
    <dgm:pt modelId="{C20D1828-DBE9-4DE5-B41E-D24EBB5F6645}" type="parTrans" cxnId="{A4CC6BD7-AA85-478E-9381-BC893BF26F8B}">
      <dgm:prSet/>
      <dgm:spPr/>
      <dgm:t>
        <a:bodyPr/>
        <a:lstStyle/>
        <a:p>
          <a:endParaRPr lang="ru-RU"/>
        </a:p>
      </dgm:t>
    </dgm:pt>
    <dgm:pt modelId="{32380710-7984-4DDA-947C-EC0F4707631A}" type="sibTrans" cxnId="{A4CC6BD7-AA85-478E-9381-BC893BF26F8B}">
      <dgm:prSet/>
      <dgm:spPr/>
      <dgm:t>
        <a:bodyPr/>
        <a:lstStyle/>
        <a:p>
          <a:endParaRPr lang="ru-RU"/>
        </a:p>
      </dgm:t>
    </dgm:pt>
    <dgm:pt modelId="{510C8D8C-AD21-455A-BFF9-F01A4381E9BA}">
      <dgm:prSet custT="1"/>
      <dgm:spPr/>
      <dgm:t>
        <a:bodyPr vert="vert270"/>
        <a:lstStyle/>
        <a:p>
          <a:r>
            <a:rPr lang="en-US" sz="1400" b="1" u="none" dirty="0">
              <a:solidFill>
                <a:schemeClr val="tx1"/>
              </a:solidFill>
            </a:rPr>
            <a:t>Aziz Abdrakhmanov</a:t>
          </a:r>
        </a:p>
        <a:p>
          <a:r>
            <a:rPr lang="en-US" sz="1400" b="0" u="none" dirty="0">
              <a:solidFill>
                <a:srgbClr val="FF0000"/>
              </a:solidFill>
              <a:hlinkClick xmlns:r="http://schemas.openxmlformats.org/officeDocument/2006/relationships" r:id="rId17"/>
            </a:rPr>
            <a:t>AAbdrakhmanov@vstrade.kz</a:t>
          </a:r>
          <a:endParaRPr lang="ru-RU" sz="1400" b="0" u="none" dirty="0">
            <a:solidFill>
              <a:srgbClr val="FF0000"/>
            </a:solidFill>
          </a:endParaRPr>
        </a:p>
      </dgm:t>
    </dgm:pt>
    <dgm:pt modelId="{6A8766B3-152D-4813-B833-492CD4F20FCE}" type="parTrans" cxnId="{A3637FDB-6D78-408F-8B5B-AA3338041812}">
      <dgm:prSet/>
      <dgm:spPr/>
      <dgm:t>
        <a:bodyPr/>
        <a:lstStyle/>
        <a:p>
          <a:endParaRPr lang="ru-RU"/>
        </a:p>
      </dgm:t>
    </dgm:pt>
    <dgm:pt modelId="{DF6BAED7-6682-4D48-8A4B-1258B8020ACE}" type="sibTrans" cxnId="{A3637FDB-6D78-408F-8B5B-AA3338041812}">
      <dgm:prSet/>
      <dgm:spPr/>
      <dgm:t>
        <a:bodyPr/>
        <a:lstStyle/>
        <a:p>
          <a:endParaRPr lang="ru-RU"/>
        </a:p>
      </dgm:t>
    </dgm:pt>
    <dgm:pt modelId="{27CE27DB-82DD-4846-8040-9D0CE04A2F90}" type="asst">
      <dgm:prSet phldrT="[Текст]" custT="1"/>
      <dgm:spPr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vert270"/>
        <a:lstStyle/>
        <a:p>
          <a:r>
            <a:rPr lang="en-US" sz="14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Vera</a:t>
          </a:r>
          <a:r>
            <a:rPr lang="en-US" sz="5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 </a:t>
          </a:r>
          <a:r>
            <a:rPr lang="en-US" sz="14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Kalinichenko </a:t>
          </a:r>
          <a:r>
            <a:rPr lang="en-US" sz="1400" b="0" i="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(assistant of Head of Sales)</a:t>
          </a:r>
          <a:endParaRPr lang="ru-RU" sz="1400" b="0" i="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04804D06-186F-45F9-B757-302FD83F51AE}" type="parTrans" cxnId="{ED7BE7F3-2A8D-419A-91F0-2AA87475279B}">
      <dgm:prSet/>
      <dgm:spPr/>
      <dgm:t>
        <a:bodyPr/>
        <a:lstStyle/>
        <a:p>
          <a:endParaRPr lang="ru-RU"/>
        </a:p>
      </dgm:t>
    </dgm:pt>
    <dgm:pt modelId="{E671D02F-8D9A-43CD-B123-1AB3FBBE5186}" type="sibTrans" cxnId="{ED7BE7F3-2A8D-419A-91F0-2AA87475279B}">
      <dgm:prSet/>
      <dgm:spPr/>
      <dgm:t>
        <a:bodyPr/>
        <a:lstStyle/>
        <a:p>
          <a:endParaRPr lang="ru-RU"/>
        </a:p>
      </dgm:t>
    </dgm:pt>
    <dgm:pt modelId="{AEE35F02-FFB8-4549-BF1E-1F8B9E68A49B}" type="pres">
      <dgm:prSet presAssocID="{08620CB6-81AE-4C71-BC13-F88246B2049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4B21504-CB30-4ACE-9BBF-41DF28C8F0FF}" type="pres">
      <dgm:prSet presAssocID="{4395BB3B-B2FC-4453-8E9D-2809D5909EF6}" presName="vertOne" presStyleCnt="0"/>
      <dgm:spPr/>
    </dgm:pt>
    <dgm:pt modelId="{E5742455-E85A-4305-A681-9E4A7B18ECCA}" type="pres">
      <dgm:prSet presAssocID="{4395BB3B-B2FC-4453-8E9D-2809D5909EF6}" presName="txOne" presStyleLbl="node0" presStyleIdx="0" presStyleCnt="1" custScaleX="100001" custScaleY="14266" custLinFactY="3338" custLinFactNeighborX="0" custLinFactNeighborY="100000">
        <dgm:presLayoutVars>
          <dgm:chPref val="3"/>
        </dgm:presLayoutVars>
      </dgm:prSet>
      <dgm:spPr/>
    </dgm:pt>
    <dgm:pt modelId="{9908FF40-067B-419D-83B1-DE4F70F84AC8}" type="pres">
      <dgm:prSet presAssocID="{4395BB3B-B2FC-4453-8E9D-2809D5909EF6}" presName="parTransOne" presStyleCnt="0"/>
      <dgm:spPr/>
    </dgm:pt>
    <dgm:pt modelId="{C8693C85-38EE-414D-BC62-7A5095F9B642}" type="pres">
      <dgm:prSet presAssocID="{4395BB3B-B2FC-4453-8E9D-2809D5909EF6}" presName="horzOne" presStyleCnt="0"/>
      <dgm:spPr/>
    </dgm:pt>
    <dgm:pt modelId="{781EE278-9D53-44DB-BB4C-AC4AF6DC0F88}" type="pres">
      <dgm:prSet presAssocID="{9CD25BC3-9A24-4860-80B8-ABB34F174FF5}" presName="vertTwo" presStyleCnt="0"/>
      <dgm:spPr/>
    </dgm:pt>
    <dgm:pt modelId="{AA28B158-EBED-47E2-8CB4-12B111E74800}" type="pres">
      <dgm:prSet presAssocID="{9CD25BC3-9A24-4860-80B8-ABB34F174FF5}" presName="txTwo" presStyleLbl="asst1" presStyleIdx="0" presStyleCnt="5" custScaleX="46999" custScaleY="122047" custLinFactNeighborY="10565">
        <dgm:presLayoutVars>
          <dgm:chPref val="3"/>
        </dgm:presLayoutVars>
      </dgm:prSet>
      <dgm:spPr>
        <a:xfrm>
          <a:off x="12449" y="1084957"/>
          <a:ext cx="232652" cy="4675682"/>
        </a:xfrm>
        <a:prstGeom prst="roundRect">
          <a:avLst>
            <a:gd name="adj" fmla="val 10000"/>
          </a:avLst>
        </a:prstGeom>
      </dgm:spPr>
    </dgm:pt>
    <dgm:pt modelId="{86DB3178-CA76-4E7C-8382-D24641AE062F}" type="pres">
      <dgm:prSet presAssocID="{9CD25BC3-9A24-4860-80B8-ABB34F174FF5}" presName="horzTwo" presStyleCnt="0"/>
      <dgm:spPr/>
    </dgm:pt>
    <dgm:pt modelId="{8936BAB5-AC76-4CA9-94C6-096CD473FB28}" type="pres">
      <dgm:prSet presAssocID="{F435E54D-119D-4149-A753-D7AB356DE640}" presName="sibSpaceTwo" presStyleCnt="0"/>
      <dgm:spPr/>
    </dgm:pt>
    <dgm:pt modelId="{A780B071-38A8-4A5B-8C42-60F070EEFAF6}" type="pres">
      <dgm:prSet presAssocID="{60314AB2-2421-4205-91E8-DA7739B00A67}" presName="vertTwo" presStyleCnt="0"/>
      <dgm:spPr/>
    </dgm:pt>
    <dgm:pt modelId="{864ECF50-20F7-4A69-BF48-57AE5C54A6B0}" type="pres">
      <dgm:prSet presAssocID="{60314AB2-2421-4205-91E8-DA7739B00A67}" presName="txTwo" presStyleLbl="asst1" presStyleIdx="1" presStyleCnt="5" custScaleX="46999" custScaleY="122047" custLinFactNeighborY="10565">
        <dgm:presLayoutVars>
          <dgm:chPref val="3"/>
        </dgm:presLayoutVars>
      </dgm:prSet>
      <dgm:spPr>
        <a:xfrm>
          <a:off x="311148" y="1064527"/>
          <a:ext cx="252881" cy="4552096"/>
        </a:xfrm>
        <a:prstGeom prst="roundRect">
          <a:avLst>
            <a:gd name="adj" fmla="val 10000"/>
          </a:avLst>
        </a:prstGeom>
      </dgm:spPr>
    </dgm:pt>
    <dgm:pt modelId="{1ADD7DA0-FAAE-4B91-83A7-CBDA5883232D}" type="pres">
      <dgm:prSet presAssocID="{60314AB2-2421-4205-91E8-DA7739B00A67}" presName="horzTwo" presStyleCnt="0"/>
      <dgm:spPr/>
    </dgm:pt>
    <dgm:pt modelId="{135A54C5-B61D-4BBF-A4BA-3246F8FA3EB0}" type="pres">
      <dgm:prSet presAssocID="{07BDD712-516B-43FE-AC21-A32FDC638443}" presName="sibSpaceTwo" presStyleCnt="0"/>
      <dgm:spPr/>
    </dgm:pt>
    <dgm:pt modelId="{B1CFC5FD-8118-4F66-9D6F-25865D84F826}" type="pres">
      <dgm:prSet presAssocID="{27CE27DB-82DD-4846-8040-9D0CE04A2F90}" presName="vertTwo" presStyleCnt="0"/>
      <dgm:spPr/>
    </dgm:pt>
    <dgm:pt modelId="{2D7EB8D8-4D23-48B6-88B0-66D8EEA8314F}" type="pres">
      <dgm:prSet presAssocID="{27CE27DB-82DD-4846-8040-9D0CE04A2F90}" presName="txTwo" presStyleLbl="asst1" presStyleIdx="2" presStyleCnt="5" custScaleX="46999" custScaleY="122047" custLinFactNeighborY="1056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7A15BB38-DF6A-4427-88D7-D5359EEA4BEC}" type="pres">
      <dgm:prSet presAssocID="{27CE27DB-82DD-4846-8040-9D0CE04A2F90}" presName="horzTwo" presStyleCnt="0"/>
      <dgm:spPr/>
    </dgm:pt>
    <dgm:pt modelId="{F21929B0-05A6-4429-A607-C856EB677A6A}" type="pres">
      <dgm:prSet presAssocID="{E671D02F-8D9A-43CD-B123-1AB3FBBE5186}" presName="sibSpaceTwo" presStyleCnt="0"/>
      <dgm:spPr/>
    </dgm:pt>
    <dgm:pt modelId="{9A662B1A-48E0-4E8D-B57D-FD60488359A9}" type="pres">
      <dgm:prSet presAssocID="{49786A5E-8F6D-442C-AD20-2DCBB20C0C83}" presName="vertTwo" presStyleCnt="0"/>
      <dgm:spPr/>
    </dgm:pt>
    <dgm:pt modelId="{2727AB3C-C7DD-4C7C-A37C-776C4947448C}" type="pres">
      <dgm:prSet presAssocID="{49786A5E-8F6D-442C-AD20-2DCBB20C0C83}" presName="txTwo" presStyleLbl="asst1" presStyleIdx="3" presStyleCnt="5" custScaleX="46999" custScaleY="121793" custLinFactNeighborY="10819">
        <dgm:presLayoutVars>
          <dgm:chPref val="3"/>
        </dgm:presLayoutVars>
      </dgm:prSet>
      <dgm:spPr>
        <a:xfrm>
          <a:off x="835149" y="1094688"/>
          <a:ext cx="232652" cy="4665951"/>
        </a:xfrm>
        <a:prstGeom prst="roundRect">
          <a:avLst>
            <a:gd name="adj" fmla="val 10000"/>
          </a:avLst>
        </a:prstGeom>
      </dgm:spPr>
    </dgm:pt>
    <dgm:pt modelId="{94EF1F3E-AF89-42DD-BB19-9E54BFA5E230}" type="pres">
      <dgm:prSet presAssocID="{49786A5E-8F6D-442C-AD20-2DCBB20C0C83}" presName="horzTwo" presStyleCnt="0"/>
      <dgm:spPr/>
    </dgm:pt>
    <dgm:pt modelId="{46FA4A4D-2457-491F-AB1B-7540665CF633}" type="pres">
      <dgm:prSet presAssocID="{2134F45A-C0C6-4916-A4D3-CE4633A0AA0A}" presName="sibSpaceTwo" presStyleCnt="0"/>
      <dgm:spPr/>
    </dgm:pt>
    <dgm:pt modelId="{79D535B1-24E7-4BAF-9E3C-2C12A4AD7702}" type="pres">
      <dgm:prSet presAssocID="{95E5519C-343D-4036-969E-81CD6256454F}" presName="vertTwo" presStyleCnt="0"/>
      <dgm:spPr/>
    </dgm:pt>
    <dgm:pt modelId="{4EE57B92-F4D6-44FC-ABCF-490582ADF76B}" type="pres">
      <dgm:prSet presAssocID="{95E5519C-343D-4036-969E-81CD6256454F}" presName="txTwo" presStyleLbl="asst1" presStyleIdx="4" presStyleCnt="5" custScaleY="19830" custLinFactNeighborX="588" custLinFactNeighborY="70422">
        <dgm:presLayoutVars>
          <dgm:chPref val="3"/>
        </dgm:presLayoutVars>
      </dgm:prSet>
      <dgm:spPr/>
    </dgm:pt>
    <dgm:pt modelId="{930FCDEB-70CD-47EC-B0DF-6D34BD127F72}" type="pres">
      <dgm:prSet presAssocID="{95E5519C-343D-4036-969E-81CD6256454F}" presName="parTransTwo" presStyleCnt="0"/>
      <dgm:spPr/>
    </dgm:pt>
    <dgm:pt modelId="{7C1D71B2-A531-459B-8045-824FF88C64FA}" type="pres">
      <dgm:prSet presAssocID="{95E5519C-343D-4036-969E-81CD6256454F}" presName="horzTwo" presStyleCnt="0"/>
      <dgm:spPr/>
    </dgm:pt>
    <dgm:pt modelId="{BF8FD425-7DD5-460A-A2D6-A68F9CD3B29A}" type="pres">
      <dgm:prSet presAssocID="{34286F33-543F-4CF4-985A-958CCFBB4F1A}" presName="vertThree" presStyleCnt="0"/>
      <dgm:spPr/>
    </dgm:pt>
    <dgm:pt modelId="{07DC8B1A-894C-4947-9A67-8581B319C047}" type="pres">
      <dgm:prSet presAssocID="{34286F33-543F-4CF4-985A-958CCFBB4F1A}" presName="txThree" presStyleLbl="node3" presStyleIdx="0" presStyleCnt="14">
        <dgm:presLayoutVars>
          <dgm:chPref val="3"/>
        </dgm:presLayoutVars>
      </dgm:prSet>
      <dgm:spPr/>
    </dgm:pt>
    <dgm:pt modelId="{0D90E787-5C75-4EB1-BC4C-CED62AABC391}" type="pres">
      <dgm:prSet presAssocID="{34286F33-543F-4CF4-985A-958CCFBB4F1A}" presName="horzThree" presStyleCnt="0"/>
      <dgm:spPr/>
    </dgm:pt>
    <dgm:pt modelId="{3D33D841-39EA-4304-A173-C7E86A3A5DBB}" type="pres">
      <dgm:prSet presAssocID="{87D08C2B-FF24-44B9-941C-6EFF05294519}" presName="sibSpaceThree" presStyleCnt="0"/>
      <dgm:spPr/>
    </dgm:pt>
    <dgm:pt modelId="{CA84D958-61CD-461C-9073-0497E5FC6553}" type="pres">
      <dgm:prSet presAssocID="{1FB0AF1D-852C-4126-BC7C-6D71D6EF9719}" presName="vertThree" presStyleCnt="0"/>
      <dgm:spPr/>
    </dgm:pt>
    <dgm:pt modelId="{5BA8484D-CD9E-4DD7-8612-0013C93E54ED}" type="pres">
      <dgm:prSet presAssocID="{1FB0AF1D-852C-4126-BC7C-6D71D6EF9719}" presName="txThree" presStyleLbl="node3" presStyleIdx="1" presStyleCnt="14">
        <dgm:presLayoutVars>
          <dgm:chPref val="3"/>
        </dgm:presLayoutVars>
      </dgm:prSet>
      <dgm:spPr>
        <a:xfrm>
          <a:off x="1371968" y="1884540"/>
          <a:ext cx="504054" cy="3729789"/>
        </a:xfrm>
        <a:prstGeom prst="roundRect">
          <a:avLst>
            <a:gd name="adj" fmla="val 10000"/>
          </a:avLst>
        </a:prstGeom>
      </dgm:spPr>
    </dgm:pt>
    <dgm:pt modelId="{FCC3663C-389B-43F3-8F8C-6ABCE75C92A0}" type="pres">
      <dgm:prSet presAssocID="{1FB0AF1D-852C-4126-BC7C-6D71D6EF9719}" presName="horzThree" presStyleCnt="0"/>
      <dgm:spPr/>
    </dgm:pt>
    <dgm:pt modelId="{70DD80E4-DD02-4A35-8989-6F60153ED096}" type="pres">
      <dgm:prSet presAssocID="{BF76743D-29FB-43B6-AC47-2BA0860B3EC9}" presName="sibSpaceThree" presStyleCnt="0"/>
      <dgm:spPr/>
    </dgm:pt>
    <dgm:pt modelId="{3E0D9ED8-2FC1-4136-963A-13C02F6DA774}" type="pres">
      <dgm:prSet presAssocID="{A935BFC0-763E-40CC-BA8D-4B372060EF58}" presName="vertThree" presStyleCnt="0"/>
      <dgm:spPr/>
    </dgm:pt>
    <dgm:pt modelId="{E959DD1C-7E55-47DE-90DA-AD77C0A9900D}" type="pres">
      <dgm:prSet presAssocID="{A935BFC0-763E-40CC-BA8D-4B372060EF58}" presName="txThree" presStyleLbl="node3" presStyleIdx="2" presStyleCnt="14">
        <dgm:presLayoutVars>
          <dgm:chPref val="3"/>
        </dgm:presLayoutVars>
      </dgm:prSet>
      <dgm:spPr/>
    </dgm:pt>
    <dgm:pt modelId="{848A7212-85CA-4CCB-AAA8-AB724874BB54}" type="pres">
      <dgm:prSet presAssocID="{A935BFC0-763E-40CC-BA8D-4B372060EF58}" presName="horzThree" presStyleCnt="0"/>
      <dgm:spPr/>
    </dgm:pt>
    <dgm:pt modelId="{86BBF2B3-DE57-405A-B23C-95BDF5ACF48E}" type="pres">
      <dgm:prSet presAssocID="{D4E58D01-D5D0-4B2C-A64D-38F0D6475395}" presName="sibSpaceThree" presStyleCnt="0"/>
      <dgm:spPr/>
    </dgm:pt>
    <dgm:pt modelId="{34080649-33DA-4734-8EC9-E4C8B75CD748}" type="pres">
      <dgm:prSet presAssocID="{A2E52D77-84E0-4A3D-AD0D-164B02AC7E76}" presName="vertThree" presStyleCnt="0"/>
      <dgm:spPr/>
    </dgm:pt>
    <dgm:pt modelId="{F654C069-11D4-400A-9F70-D6859497B32A}" type="pres">
      <dgm:prSet presAssocID="{A2E52D77-84E0-4A3D-AD0D-164B02AC7E76}" presName="txThree" presStyleLbl="node3" presStyleIdx="3" presStyleCnt="14">
        <dgm:presLayoutVars>
          <dgm:chPref val="3"/>
        </dgm:presLayoutVars>
      </dgm:prSet>
      <dgm:spPr/>
    </dgm:pt>
    <dgm:pt modelId="{49FBA6BA-6679-43ED-AE5A-CBFA49658F68}" type="pres">
      <dgm:prSet presAssocID="{A2E52D77-84E0-4A3D-AD0D-164B02AC7E76}" presName="horzThree" presStyleCnt="0"/>
      <dgm:spPr/>
    </dgm:pt>
    <dgm:pt modelId="{AF2BE300-EA19-421D-9A29-3DE14F067806}" type="pres">
      <dgm:prSet presAssocID="{F4A365E7-DA74-40D6-8783-105B4C5306FD}" presName="sibSpaceThree" presStyleCnt="0"/>
      <dgm:spPr/>
    </dgm:pt>
    <dgm:pt modelId="{0051098A-964A-40E3-8E56-E4C4E168C90B}" type="pres">
      <dgm:prSet presAssocID="{320DAAB8-4AB1-4332-B0CE-E0859D7AC185}" presName="vertThree" presStyleCnt="0"/>
      <dgm:spPr/>
    </dgm:pt>
    <dgm:pt modelId="{8A34A85A-BC7A-4628-9963-BBDD1319CFAC}" type="pres">
      <dgm:prSet presAssocID="{320DAAB8-4AB1-4332-B0CE-E0859D7AC185}" presName="txThree" presStyleLbl="node3" presStyleIdx="4" presStyleCnt="14">
        <dgm:presLayoutVars>
          <dgm:chPref val="3"/>
        </dgm:presLayoutVars>
      </dgm:prSet>
      <dgm:spPr/>
    </dgm:pt>
    <dgm:pt modelId="{C122B25E-FFFE-4454-9E4C-38F81FBA0ECE}" type="pres">
      <dgm:prSet presAssocID="{320DAAB8-4AB1-4332-B0CE-E0859D7AC185}" presName="horzThree" presStyleCnt="0"/>
      <dgm:spPr/>
    </dgm:pt>
    <dgm:pt modelId="{D1A708C4-BC4C-461B-80F1-F93BB08B392F}" type="pres">
      <dgm:prSet presAssocID="{E0B58423-6D2D-4A72-9D5A-5539AC6716B1}" presName="sibSpaceThree" presStyleCnt="0"/>
      <dgm:spPr/>
    </dgm:pt>
    <dgm:pt modelId="{401AA5ED-BA96-4A68-953F-86F08AE3C6F2}" type="pres">
      <dgm:prSet presAssocID="{3E3CE335-6EFE-4788-B3C2-A59413840EF2}" presName="vertThree" presStyleCnt="0"/>
      <dgm:spPr/>
    </dgm:pt>
    <dgm:pt modelId="{E0B20036-B6BE-40EF-839C-89B3B4668B4D}" type="pres">
      <dgm:prSet presAssocID="{3E3CE335-6EFE-4788-B3C2-A59413840EF2}" presName="txThree" presStyleLbl="node3" presStyleIdx="5" presStyleCnt="14">
        <dgm:presLayoutVars>
          <dgm:chPref val="3"/>
        </dgm:presLayoutVars>
      </dgm:prSet>
      <dgm:spPr/>
    </dgm:pt>
    <dgm:pt modelId="{5FD6D561-5270-4FD4-B0BE-242927EB4A4C}" type="pres">
      <dgm:prSet presAssocID="{3E3CE335-6EFE-4788-B3C2-A59413840EF2}" presName="horzThree" presStyleCnt="0"/>
      <dgm:spPr/>
    </dgm:pt>
    <dgm:pt modelId="{E698DAFE-832A-4545-83E1-3090BC7CF11F}" type="pres">
      <dgm:prSet presAssocID="{79A17E84-B4C1-4644-A417-9746426DF3F8}" presName="sibSpaceThree" presStyleCnt="0"/>
      <dgm:spPr/>
    </dgm:pt>
    <dgm:pt modelId="{B33698BB-F10F-4B73-8D8F-9B57E142A8B1}" type="pres">
      <dgm:prSet presAssocID="{582D6DC0-AEE6-4CE9-A9A0-A98DF2668148}" presName="vertThree" presStyleCnt="0"/>
      <dgm:spPr/>
    </dgm:pt>
    <dgm:pt modelId="{FD7B7C7E-5C83-47E7-89D3-40708875BF23}" type="pres">
      <dgm:prSet presAssocID="{582D6DC0-AEE6-4CE9-A9A0-A98DF2668148}" presName="txThree" presStyleLbl="node3" presStyleIdx="6" presStyleCnt="14">
        <dgm:presLayoutVars>
          <dgm:chPref val="3"/>
        </dgm:presLayoutVars>
      </dgm:prSet>
      <dgm:spPr/>
    </dgm:pt>
    <dgm:pt modelId="{B07ADFA8-CBE7-4493-BDBE-5ABDF0BADCFF}" type="pres">
      <dgm:prSet presAssocID="{582D6DC0-AEE6-4CE9-A9A0-A98DF2668148}" presName="horzThree" presStyleCnt="0"/>
      <dgm:spPr/>
    </dgm:pt>
    <dgm:pt modelId="{B55100E8-08E0-41CD-B68D-6E6B7F01CCF9}" type="pres">
      <dgm:prSet presAssocID="{32380710-7984-4DDA-947C-EC0F4707631A}" presName="sibSpaceThree" presStyleCnt="0"/>
      <dgm:spPr/>
    </dgm:pt>
    <dgm:pt modelId="{97C92F91-8FD3-4561-B5F9-BC6695536F8C}" type="pres">
      <dgm:prSet presAssocID="{510C8D8C-AD21-455A-BFF9-F01A4381E9BA}" presName="vertThree" presStyleCnt="0"/>
      <dgm:spPr/>
    </dgm:pt>
    <dgm:pt modelId="{18BEC4CA-5A05-4BE1-8930-8FED2642C197}" type="pres">
      <dgm:prSet presAssocID="{510C8D8C-AD21-455A-BFF9-F01A4381E9BA}" presName="txThree" presStyleLbl="node3" presStyleIdx="7" presStyleCnt="14">
        <dgm:presLayoutVars>
          <dgm:chPref val="3"/>
        </dgm:presLayoutVars>
      </dgm:prSet>
      <dgm:spPr/>
    </dgm:pt>
    <dgm:pt modelId="{7EAC676C-B0E0-44E5-9C70-C63A4F7D11AD}" type="pres">
      <dgm:prSet presAssocID="{510C8D8C-AD21-455A-BFF9-F01A4381E9BA}" presName="horzThree" presStyleCnt="0"/>
      <dgm:spPr/>
    </dgm:pt>
    <dgm:pt modelId="{7F70D747-38DB-4BBB-874E-99EC7558F1AD}" type="pres">
      <dgm:prSet presAssocID="{4B9F8407-6EB0-4025-92B5-C7FF4B01036F}" presName="sibSpaceTwo" presStyleCnt="0"/>
      <dgm:spPr/>
    </dgm:pt>
    <dgm:pt modelId="{8503C0EA-0589-4DEB-9BC3-AE27077C9CE2}" type="pres">
      <dgm:prSet presAssocID="{75182E19-91F2-4D99-8DE6-27351D0D7A59}" presName="vertTwo" presStyleCnt="0"/>
      <dgm:spPr/>
    </dgm:pt>
    <dgm:pt modelId="{F0E99DBD-77F2-4452-A8FA-A56BB80DF04A}" type="pres">
      <dgm:prSet presAssocID="{75182E19-91F2-4D99-8DE6-27351D0D7A59}" presName="txTwo" presStyleLbl="node2" presStyleIdx="0" presStyleCnt="1" custScaleY="19714" custLinFactNeighborX="449" custLinFactNeighborY="70422">
        <dgm:presLayoutVars>
          <dgm:chPref val="3"/>
        </dgm:presLayoutVars>
      </dgm:prSet>
      <dgm:spPr>
        <a:xfrm>
          <a:off x="5269072" y="1077027"/>
          <a:ext cx="3074046" cy="755253"/>
        </a:xfrm>
        <a:prstGeom prst="roundRect">
          <a:avLst>
            <a:gd name="adj" fmla="val 10000"/>
          </a:avLst>
        </a:prstGeom>
      </dgm:spPr>
    </dgm:pt>
    <dgm:pt modelId="{2FFB18B1-A6F9-4D53-99ED-CFB7FC2EC8FD}" type="pres">
      <dgm:prSet presAssocID="{75182E19-91F2-4D99-8DE6-27351D0D7A59}" presName="parTransTwo" presStyleCnt="0"/>
      <dgm:spPr/>
    </dgm:pt>
    <dgm:pt modelId="{FD05D166-869D-464B-8F94-5305A9D87493}" type="pres">
      <dgm:prSet presAssocID="{75182E19-91F2-4D99-8DE6-27351D0D7A59}" presName="horzTwo" presStyleCnt="0"/>
      <dgm:spPr/>
    </dgm:pt>
    <dgm:pt modelId="{B7610485-A1CA-45D6-A17B-4854F34F2BA2}" type="pres">
      <dgm:prSet presAssocID="{8496C4C0-6CB3-4DE9-8E2B-8D9D3811F967}" presName="vertThree" presStyleCnt="0"/>
      <dgm:spPr/>
    </dgm:pt>
    <dgm:pt modelId="{C8A83268-6554-47B0-BD79-75935B6EA6F9}" type="pres">
      <dgm:prSet presAssocID="{8496C4C0-6CB3-4DE9-8E2B-8D9D3811F967}" presName="txThree" presStyleLbl="node3" presStyleIdx="8" presStyleCnt="14">
        <dgm:presLayoutVars>
          <dgm:chPref val="3"/>
        </dgm:presLayoutVars>
      </dgm:prSet>
      <dgm:spPr/>
    </dgm:pt>
    <dgm:pt modelId="{C7D3873D-BEC6-4D50-960B-C5E8E37AD277}" type="pres">
      <dgm:prSet presAssocID="{8496C4C0-6CB3-4DE9-8E2B-8D9D3811F967}" presName="horzThree" presStyleCnt="0"/>
      <dgm:spPr/>
    </dgm:pt>
    <dgm:pt modelId="{727662DC-2B5E-41DC-862A-55A98645CE0B}" type="pres">
      <dgm:prSet presAssocID="{72132F0C-365C-43FD-80E7-43C086A24304}" presName="sibSpaceThree" presStyleCnt="0"/>
      <dgm:spPr/>
    </dgm:pt>
    <dgm:pt modelId="{56A6CACC-1619-495B-930C-5C52303EB221}" type="pres">
      <dgm:prSet presAssocID="{369ECDC3-0E24-447A-81A1-D9E4140A1EC2}" presName="vertThree" presStyleCnt="0"/>
      <dgm:spPr/>
    </dgm:pt>
    <dgm:pt modelId="{7DB8ACB9-B834-4308-92E1-45AE06125760}" type="pres">
      <dgm:prSet presAssocID="{369ECDC3-0E24-447A-81A1-D9E4140A1EC2}" presName="txThree" presStyleLbl="node3" presStyleIdx="9" presStyleCnt="14">
        <dgm:presLayoutVars>
          <dgm:chPref val="3"/>
        </dgm:presLayoutVars>
      </dgm:prSet>
      <dgm:spPr/>
    </dgm:pt>
    <dgm:pt modelId="{85ACC886-0703-4890-9940-5249542B1F94}" type="pres">
      <dgm:prSet presAssocID="{369ECDC3-0E24-447A-81A1-D9E4140A1EC2}" presName="horzThree" presStyleCnt="0"/>
      <dgm:spPr/>
    </dgm:pt>
    <dgm:pt modelId="{3512217C-A092-43FA-BBB0-4759D64CF5F6}" type="pres">
      <dgm:prSet presAssocID="{3E6B3E74-28A6-49D4-8140-029F282E3878}" presName="sibSpaceThree" presStyleCnt="0"/>
      <dgm:spPr/>
    </dgm:pt>
    <dgm:pt modelId="{C7937DFC-DB97-477A-A848-1A3D8CFC3C30}" type="pres">
      <dgm:prSet presAssocID="{CA99E98B-CC6F-4D8C-B4BF-B404533FC802}" presName="vertThree" presStyleCnt="0"/>
      <dgm:spPr/>
    </dgm:pt>
    <dgm:pt modelId="{47CA4C02-D6E1-4B8F-AE6A-789A6CAFD1B6}" type="pres">
      <dgm:prSet presAssocID="{CA99E98B-CC6F-4D8C-B4BF-B404533FC802}" presName="txThree" presStyleLbl="node3" presStyleIdx="10" presStyleCnt="14">
        <dgm:presLayoutVars>
          <dgm:chPref val="3"/>
        </dgm:presLayoutVars>
      </dgm:prSet>
      <dgm:spPr/>
    </dgm:pt>
    <dgm:pt modelId="{B3190933-5AC4-4ACC-B4BA-CA70E4B68BF7}" type="pres">
      <dgm:prSet presAssocID="{CA99E98B-CC6F-4D8C-B4BF-B404533FC802}" presName="horzThree" presStyleCnt="0"/>
      <dgm:spPr/>
    </dgm:pt>
    <dgm:pt modelId="{A6B197C2-21A0-496D-9CA6-389806DAC387}" type="pres">
      <dgm:prSet presAssocID="{9FE66F0E-89B0-47D7-AC9B-E3D1D057F90A}" presName="sibSpaceThree" presStyleCnt="0"/>
      <dgm:spPr/>
    </dgm:pt>
    <dgm:pt modelId="{D0B609A7-EE45-4B2F-8BF0-D84FE51E97FA}" type="pres">
      <dgm:prSet presAssocID="{CFDA7AE5-DA08-4768-A93D-C422545B917A}" presName="vertThree" presStyleCnt="0"/>
      <dgm:spPr/>
    </dgm:pt>
    <dgm:pt modelId="{32516C1F-825C-4666-957F-F0DBAD38C0A7}" type="pres">
      <dgm:prSet presAssocID="{CFDA7AE5-DA08-4768-A93D-C422545B917A}" presName="txThree" presStyleLbl="node3" presStyleIdx="11" presStyleCnt="14">
        <dgm:presLayoutVars>
          <dgm:chPref val="3"/>
        </dgm:presLayoutVars>
      </dgm:prSet>
      <dgm:spPr>
        <a:xfrm>
          <a:off x="6804042" y="1924184"/>
          <a:ext cx="495015" cy="3831050"/>
        </a:xfrm>
        <a:prstGeom prst="roundRect">
          <a:avLst>
            <a:gd name="adj" fmla="val 10000"/>
          </a:avLst>
        </a:prstGeom>
      </dgm:spPr>
    </dgm:pt>
    <dgm:pt modelId="{E7F28A96-57EF-4171-81A5-790E149D19C8}" type="pres">
      <dgm:prSet presAssocID="{CFDA7AE5-DA08-4768-A93D-C422545B917A}" presName="horzThree" presStyleCnt="0"/>
      <dgm:spPr/>
    </dgm:pt>
    <dgm:pt modelId="{B1EB87C0-9EDB-4ACE-B542-0CC064F359D2}" type="pres">
      <dgm:prSet presAssocID="{9D9404A5-3D5E-450A-B5D7-7FB057D34C56}" presName="sibSpaceThree" presStyleCnt="0"/>
      <dgm:spPr/>
    </dgm:pt>
    <dgm:pt modelId="{B6D91796-4DB6-4863-886D-53BE21914F8B}" type="pres">
      <dgm:prSet presAssocID="{699CE90E-7006-4F70-93F9-4FFFEEED05AC}" presName="vertThree" presStyleCnt="0"/>
      <dgm:spPr/>
    </dgm:pt>
    <dgm:pt modelId="{E0C8AAFC-1CC2-449A-A0AE-9A7A629B7502}" type="pres">
      <dgm:prSet presAssocID="{699CE90E-7006-4F70-93F9-4FFFEEED05AC}" presName="txThree" presStyleLbl="node3" presStyleIdx="12" presStyleCnt="14" custLinFactX="4896" custLinFactNeighborX="100000" custLinFactNeighborY="-309">
        <dgm:presLayoutVars>
          <dgm:chPref val="3"/>
        </dgm:presLayoutVars>
      </dgm:prSet>
      <dgm:spPr/>
    </dgm:pt>
    <dgm:pt modelId="{9B9FF66A-BC35-4800-9579-6D9D1BBA6560}" type="pres">
      <dgm:prSet presAssocID="{699CE90E-7006-4F70-93F9-4FFFEEED05AC}" presName="horzThree" presStyleCnt="0"/>
      <dgm:spPr/>
    </dgm:pt>
    <dgm:pt modelId="{B6899027-3D91-41B7-A19D-8E13BCDDEE86}" type="pres">
      <dgm:prSet presAssocID="{8044356C-5522-4446-A95B-C207046A4BE4}" presName="sibSpaceThree" presStyleCnt="0"/>
      <dgm:spPr/>
    </dgm:pt>
    <dgm:pt modelId="{4E5061BF-4861-4448-9179-E817B214750D}" type="pres">
      <dgm:prSet presAssocID="{2F718243-349D-4A02-9413-F1A4435BA27A}" presName="vertThree" presStyleCnt="0"/>
      <dgm:spPr/>
    </dgm:pt>
    <dgm:pt modelId="{D2152268-54ED-4586-9787-DAEFEDDD3695}" type="pres">
      <dgm:prSet presAssocID="{2F718243-349D-4A02-9413-F1A4435BA27A}" presName="txThree" presStyleLbl="node3" presStyleIdx="13" presStyleCnt="14" custLinFactX="-3661" custLinFactNeighborX="-100000" custLinFactNeighborY="70">
        <dgm:presLayoutVars>
          <dgm:chPref val="3"/>
        </dgm:presLayoutVars>
      </dgm:prSet>
      <dgm:spPr/>
    </dgm:pt>
    <dgm:pt modelId="{3E66AE8B-31C8-47ED-BB6E-ECF05D490DC8}" type="pres">
      <dgm:prSet presAssocID="{2F718243-349D-4A02-9413-F1A4435BA27A}" presName="horzThree" presStyleCnt="0"/>
      <dgm:spPr/>
    </dgm:pt>
  </dgm:ptLst>
  <dgm:cxnLst>
    <dgm:cxn modelId="{30B8EA09-748B-4A23-B07E-56CAA795297D}" type="presOf" srcId="{75182E19-91F2-4D99-8DE6-27351D0D7A59}" destId="{F0E99DBD-77F2-4452-A8FA-A56BB80DF04A}" srcOrd="0" destOrd="0" presId="urn:microsoft.com/office/officeart/2005/8/layout/hierarchy4"/>
    <dgm:cxn modelId="{DCBABF0B-C959-4EED-ABA5-3EA2E016C779}" srcId="{4395BB3B-B2FC-4453-8E9D-2809D5909EF6}" destId="{60314AB2-2421-4205-91E8-DA7739B00A67}" srcOrd="1" destOrd="0" parTransId="{888E037C-7982-4578-9649-8A235AAE8099}" sibTransId="{07BDD712-516B-43FE-AC21-A32FDC638443}"/>
    <dgm:cxn modelId="{406DF717-CF7D-45B5-BBC8-162D0DD8A3DD}" srcId="{95E5519C-343D-4036-969E-81CD6256454F}" destId="{1FB0AF1D-852C-4126-BC7C-6D71D6EF9719}" srcOrd="1" destOrd="0" parTransId="{E8AE9D1C-7327-413D-B561-56F1F0BA7ADD}" sibTransId="{BF76743D-29FB-43B6-AC47-2BA0860B3EC9}"/>
    <dgm:cxn modelId="{4E9C601B-48FD-4117-8D99-FCC723CFF647}" type="presOf" srcId="{60314AB2-2421-4205-91E8-DA7739B00A67}" destId="{864ECF50-20F7-4A69-BF48-57AE5C54A6B0}" srcOrd="0" destOrd="0" presId="urn:microsoft.com/office/officeart/2005/8/layout/hierarchy4"/>
    <dgm:cxn modelId="{DF8B6B28-6857-435C-943D-2814BE37FDFC}" type="presOf" srcId="{CA99E98B-CC6F-4D8C-B4BF-B404533FC802}" destId="{47CA4C02-D6E1-4B8F-AE6A-789A6CAFD1B6}" srcOrd="0" destOrd="0" presId="urn:microsoft.com/office/officeart/2005/8/layout/hierarchy4"/>
    <dgm:cxn modelId="{A022562F-DBF1-4EC6-9733-F51726227838}" srcId="{95E5519C-343D-4036-969E-81CD6256454F}" destId="{320DAAB8-4AB1-4332-B0CE-E0859D7AC185}" srcOrd="4" destOrd="0" parTransId="{57B972E9-087C-4007-A716-3D78556B35E4}" sibTransId="{E0B58423-6D2D-4A72-9D5A-5539AC6716B1}"/>
    <dgm:cxn modelId="{E575FA30-C6F6-499B-88B3-D8C1B7546E7C}" type="presOf" srcId="{9CD25BC3-9A24-4860-80B8-ABB34F174FF5}" destId="{AA28B158-EBED-47E2-8CB4-12B111E74800}" srcOrd="0" destOrd="0" presId="urn:microsoft.com/office/officeart/2005/8/layout/hierarchy4"/>
    <dgm:cxn modelId="{05E2E237-B5A4-4D4D-89BA-09472E64381D}" type="presOf" srcId="{08620CB6-81AE-4C71-BC13-F88246B2049A}" destId="{AEE35F02-FFB8-4549-BF1E-1F8B9E68A49B}" srcOrd="0" destOrd="0" presId="urn:microsoft.com/office/officeart/2005/8/layout/hierarchy4"/>
    <dgm:cxn modelId="{1292C540-6DB2-4084-A30B-14BEDD144ADF}" srcId="{75182E19-91F2-4D99-8DE6-27351D0D7A59}" destId="{699CE90E-7006-4F70-93F9-4FFFEEED05AC}" srcOrd="4" destOrd="0" parTransId="{06842BBD-3C1F-45DB-8E8C-5EA4C03678EF}" sibTransId="{8044356C-5522-4446-A95B-C207046A4BE4}"/>
    <dgm:cxn modelId="{E2E1D045-9E95-4722-8026-E40D6086698F}" srcId="{75182E19-91F2-4D99-8DE6-27351D0D7A59}" destId="{CFDA7AE5-DA08-4768-A93D-C422545B917A}" srcOrd="3" destOrd="0" parTransId="{1C90D87A-D7DA-421C-8C74-B27C4D97522C}" sibTransId="{9D9404A5-3D5E-450A-B5D7-7FB057D34C56}"/>
    <dgm:cxn modelId="{7F6FDB47-5AF8-4E24-9188-69A5E634862C}" srcId="{95E5519C-343D-4036-969E-81CD6256454F}" destId="{34286F33-543F-4CF4-985A-958CCFBB4F1A}" srcOrd="0" destOrd="0" parTransId="{C2300CCC-0781-4596-B620-E241B4EB9F3D}" sibTransId="{87D08C2B-FF24-44B9-941C-6EFF05294519}"/>
    <dgm:cxn modelId="{DE88DE69-1F7E-43F0-BA0C-6D8A44430793}" srcId="{08620CB6-81AE-4C71-BC13-F88246B2049A}" destId="{4395BB3B-B2FC-4453-8E9D-2809D5909EF6}" srcOrd="0" destOrd="0" parTransId="{9B8327B0-EB7A-462C-A82E-9703955F63AB}" sibTransId="{BD9DEFBF-FACD-4D32-9F2B-3BC28BA89FEA}"/>
    <dgm:cxn modelId="{9A3B8C53-88BA-44F0-8DD2-FF8A9E2078A9}" type="presOf" srcId="{8496C4C0-6CB3-4DE9-8E2B-8D9D3811F967}" destId="{C8A83268-6554-47B0-BD79-75935B6EA6F9}" srcOrd="0" destOrd="0" presId="urn:microsoft.com/office/officeart/2005/8/layout/hierarchy4"/>
    <dgm:cxn modelId="{3E244956-8652-4B42-ADA4-BB66D8F0D1E6}" type="presOf" srcId="{1FB0AF1D-852C-4126-BC7C-6D71D6EF9719}" destId="{5BA8484D-CD9E-4DD7-8612-0013C93E54ED}" srcOrd="0" destOrd="0" presId="urn:microsoft.com/office/officeart/2005/8/layout/hierarchy4"/>
    <dgm:cxn modelId="{BA56DE59-C5C7-4A56-A804-D43C60BBC4E7}" srcId="{75182E19-91F2-4D99-8DE6-27351D0D7A59}" destId="{CA99E98B-CC6F-4D8C-B4BF-B404533FC802}" srcOrd="2" destOrd="0" parTransId="{610293C5-DBC4-4536-A02E-1D1938A2B9FA}" sibTransId="{9FE66F0E-89B0-47D7-AC9B-E3D1D057F90A}"/>
    <dgm:cxn modelId="{385C747D-19E7-4AF3-8288-4425A73EC281}" type="presOf" srcId="{95E5519C-343D-4036-969E-81CD6256454F}" destId="{4EE57B92-F4D6-44FC-ABCF-490582ADF76B}" srcOrd="0" destOrd="0" presId="urn:microsoft.com/office/officeart/2005/8/layout/hierarchy4"/>
    <dgm:cxn modelId="{85FDAF7F-00F2-4974-9C4B-51BF82BDD143}" type="presOf" srcId="{510C8D8C-AD21-455A-BFF9-F01A4381E9BA}" destId="{18BEC4CA-5A05-4BE1-8930-8FED2642C197}" srcOrd="0" destOrd="0" presId="urn:microsoft.com/office/officeart/2005/8/layout/hierarchy4"/>
    <dgm:cxn modelId="{90CB0882-EC4D-4533-B258-E065DC20D0C8}" srcId="{4395BB3B-B2FC-4453-8E9D-2809D5909EF6}" destId="{49786A5E-8F6D-442C-AD20-2DCBB20C0C83}" srcOrd="3" destOrd="0" parTransId="{B83400F9-D56F-4DF8-8F65-B116E50EA87D}" sibTransId="{2134F45A-C0C6-4916-A4D3-CE4633A0AA0A}"/>
    <dgm:cxn modelId="{9264CA94-EF4B-4C1E-BD98-B873EA5BBC67}" type="presOf" srcId="{320DAAB8-4AB1-4332-B0CE-E0859D7AC185}" destId="{8A34A85A-BC7A-4628-9963-BBDD1319CFAC}" srcOrd="0" destOrd="0" presId="urn:microsoft.com/office/officeart/2005/8/layout/hierarchy4"/>
    <dgm:cxn modelId="{4C13779B-A8E6-4E4B-813E-AA14F06AA147}" type="presOf" srcId="{27CE27DB-82DD-4846-8040-9D0CE04A2F90}" destId="{2D7EB8D8-4D23-48B6-88B0-66D8EEA8314F}" srcOrd="0" destOrd="0" presId="urn:microsoft.com/office/officeart/2005/8/layout/hierarchy4"/>
    <dgm:cxn modelId="{1DAD929D-F92E-44F4-845A-3831FA6477A5}" type="presOf" srcId="{369ECDC3-0E24-447A-81A1-D9E4140A1EC2}" destId="{7DB8ACB9-B834-4308-92E1-45AE06125760}" srcOrd="0" destOrd="0" presId="urn:microsoft.com/office/officeart/2005/8/layout/hierarchy4"/>
    <dgm:cxn modelId="{00BD1CA6-E0DB-4667-8D17-D3BAB7E5D672}" type="presOf" srcId="{A935BFC0-763E-40CC-BA8D-4B372060EF58}" destId="{E959DD1C-7E55-47DE-90DA-AD77C0A9900D}" srcOrd="0" destOrd="0" presId="urn:microsoft.com/office/officeart/2005/8/layout/hierarchy4"/>
    <dgm:cxn modelId="{2FA80DAE-3CC4-495F-ABA0-26BFA006F3CD}" srcId="{75182E19-91F2-4D99-8DE6-27351D0D7A59}" destId="{2F718243-349D-4A02-9413-F1A4435BA27A}" srcOrd="5" destOrd="0" parTransId="{DFFC29B0-C997-45E5-8CDE-C0D45B853FAC}" sibTransId="{A314F303-BE6B-47C1-A55E-E2C9DAFD74BB}"/>
    <dgm:cxn modelId="{BE77FEB3-92CC-4C6C-8E38-5E8CCA6DC13E}" type="presOf" srcId="{49786A5E-8F6D-442C-AD20-2DCBB20C0C83}" destId="{2727AB3C-C7DD-4C7C-A37C-776C4947448C}" srcOrd="0" destOrd="0" presId="urn:microsoft.com/office/officeart/2005/8/layout/hierarchy4"/>
    <dgm:cxn modelId="{9EB793B4-4F95-4F98-BEC5-9946C489E48F}" srcId="{95E5519C-343D-4036-969E-81CD6256454F}" destId="{A2E52D77-84E0-4A3D-AD0D-164B02AC7E76}" srcOrd="3" destOrd="0" parTransId="{F17BDA20-3CFF-43D8-AD69-317347A3D1D4}" sibTransId="{F4A365E7-DA74-40D6-8783-105B4C5306FD}"/>
    <dgm:cxn modelId="{CCBCBAB4-F275-4382-91B1-E94064EB04F6}" srcId="{4395BB3B-B2FC-4453-8E9D-2809D5909EF6}" destId="{75182E19-91F2-4D99-8DE6-27351D0D7A59}" srcOrd="5" destOrd="0" parTransId="{9A358037-2A4D-4AC1-A61B-B9513CB6EAD6}" sibTransId="{11B6DF16-186D-4F71-86DA-51EE72EFB28A}"/>
    <dgm:cxn modelId="{4062F8B4-135D-429E-83DA-8E208C28CBCD}" srcId="{75182E19-91F2-4D99-8DE6-27351D0D7A59}" destId="{8496C4C0-6CB3-4DE9-8E2B-8D9D3811F967}" srcOrd="0" destOrd="0" parTransId="{F2710C07-5F02-42FB-B2C5-C7CFE6B75134}" sibTransId="{72132F0C-365C-43FD-80E7-43C086A24304}"/>
    <dgm:cxn modelId="{EE97D6BF-AB0B-4F3B-BFBD-45E3F0CE7955}" type="presOf" srcId="{582D6DC0-AEE6-4CE9-A9A0-A98DF2668148}" destId="{FD7B7C7E-5C83-47E7-89D3-40708875BF23}" srcOrd="0" destOrd="0" presId="urn:microsoft.com/office/officeart/2005/8/layout/hierarchy4"/>
    <dgm:cxn modelId="{04B75ACD-842B-4BC4-A7E1-B1CC4DB1E825}" srcId="{4395BB3B-B2FC-4453-8E9D-2809D5909EF6}" destId="{95E5519C-343D-4036-969E-81CD6256454F}" srcOrd="4" destOrd="0" parTransId="{FF921FC1-2C1E-456D-8BD8-4C1B28F1AC31}" sibTransId="{4B9F8407-6EB0-4025-92B5-C7FF4B01036F}"/>
    <dgm:cxn modelId="{709A86D1-F54E-44EE-876E-1935880078A1}" srcId="{75182E19-91F2-4D99-8DE6-27351D0D7A59}" destId="{369ECDC3-0E24-447A-81A1-D9E4140A1EC2}" srcOrd="1" destOrd="0" parTransId="{D24EA1D9-5D4A-4C33-996C-24547B5669FD}" sibTransId="{3E6B3E74-28A6-49D4-8140-029F282E3878}"/>
    <dgm:cxn modelId="{A4CC6BD7-AA85-478E-9381-BC893BF26F8B}" srcId="{95E5519C-343D-4036-969E-81CD6256454F}" destId="{582D6DC0-AEE6-4CE9-A9A0-A98DF2668148}" srcOrd="6" destOrd="0" parTransId="{C20D1828-DBE9-4DE5-B41E-D24EBB5F6645}" sibTransId="{32380710-7984-4DDA-947C-EC0F4707631A}"/>
    <dgm:cxn modelId="{772000D9-E922-4923-9AB0-7C2E79C154F5}" type="presOf" srcId="{2F718243-349D-4A02-9413-F1A4435BA27A}" destId="{D2152268-54ED-4586-9787-DAEFEDDD3695}" srcOrd="0" destOrd="0" presId="urn:microsoft.com/office/officeart/2005/8/layout/hierarchy4"/>
    <dgm:cxn modelId="{A3637FDB-6D78-408F-8B5B-AA3338041812}" srcId="{95E5519C-343D-4036-969E-81CD6256454F}" destId="{510C8D8C-AD21-455A-BFF9-F01A4381E9BA}" srcOrd="7" destOrd="0" parTransId="{6A8766B3-152D-4813-B833-492CD4F20FCE}" sibTransId="{DF6BAED7-6682-4D48-8A4B-1258B8020ACE}"/>
    <dgm:cxn modelId="{7C84FDE3-B9EA-4CB1-984C-E2312F3E3F9B}" type="presOf" srcId="{CFDA7AE5-DA08-4768-A93D-C422545B917A}" destId="{32516C1F-825C-4666-957F-F0DBAD38C0A7}" srcOrd="0" destOrd="0" presId="urn:microsoft.com/office/officeart/2005/8/layout/hierarchy4"/>
    <dgm:cxn modelId="{E8F7E8E4-5E6C-4E13-9B41-1DDF15706753}" type="presOf" srcId="{A2E52D77-84E0-4A3D-AD0D-164B02AC7E76}" destId="{F654C069-11D4-400A-9F70-D6859497B32A}" srcOrd="0" destOrd="0" presId="urn:microsoft.com/office/officeart/2005/8/layout/hierarchy4"/>
    <dgm:cxn modelId="{3487BFE5-7CD5-4183-A451-92742F295E94}" srcId="{4395BB3B-B2FC-4453-8E9D-2809D5909EF6}" destId="{9CD25BC3-9A24-4860-80B8-ABB34F174FF5}" srcOrd="0" destOrd="0" parTransId="{C0D63E95-A99E-4094-875D-36A6E1759EDB}" sibTransId="{F435E54D-119D-4149-A753-D7AB356DE640}"/>
    <dgm:cxn modelId="{88D9B8E8-D082-4369-AFBB-070F5088B13C}" srcId="{95E5519C-343D-4036-969E-81CD6256454F}" destId="{A935BFC0-763E-40CC-BA8D-4B372060EF58}" srcOrd="2" destOrd="0" parTransId="{3552C020-2247-4408-8601-2F19161B83D1}" sibTransId="{D4E58D01-D5D0-4B2C-A64D-38F0D6475395}"/>
    <dgm:cxn modelId="{1B5637EA-AF76-4390-B217-F6316EF310F5}" type="presOf" srcId="{3E3CE335-6EFE-4788-B3C2-A59413840EF2}" destId="{E0B20036-B6BE-40EF-839C-89B3B4668B4D}" srcOrd="0" destOrd="0" presId="urn:microsoft.com/office/officeart/2005/8/layout/hierarchy4"/>
    <dgm:cxn modelId="{7749AEED-D9D9-4D89-AC41-AA404B27453F}" type="presOf" srcId="{4395BB3B-B2FC-4453-8E9D-2809D5909EF6}" destId="{E5742455-E85A-4305-A681-9E4A7B18ECCA}" srcOrd="0" destOrd="0" presId="urn:microsoft.com/office/officeart/2005/8/layout/hierarchy4"/>
    <dgm:cxn modelId="{DC2DDEED-076B-47E9-8D07-9B6324A179A6}" type="presOf" srcId="{34286F33-543F-4CF4-985A-958CCFBB4F1A}" destId="{07DC8B1A-894C-4947-9A67-8581B319C047}" srcOrd="0" destOrd="0" presId="urn:microsoft.com/office/officeart/2005/8/layout/hierarchy4"/>
    <dgm:cxn modelId="{ED7BE7F3-2A8D-419A-91F0-2AA87475279B}" srcId="{4395BB3B-B2FC-4453-8E9D-2809D5909EF6}" destId="{27CE27DB-82DD-4846-8040-9D0CE04A2F90}" srcOrd="2" destOrd="0" parTransId="{04804D06-186F-45F9-B757-302FD83F51AE}" sibTransId="{E671D02F-8D9A-43CD-B123-1AB3FBBE5186}"/>
    <dgm:cxn modelId="{D94A1FFB-E622-47F0-A044-2F60A3808FAE}" type="presOf" srcId="{699CE90E-7006-4F70-93F9-4FFFEEED05AC}" destId="{E0C8AAFC-1CC2-449A-A0AE-9A7A629B7502}" srcOrd="0" destOrd="0" presId="urn:microsoft.com/office/officeart/2005/8/layout/hierarchy4"/>
    <dgm:cxn modelId="{559D88FE-6991-4A17-B148-88D51EE37803}" srcId="{95E5519C-343D-4036-969E-81CD6256454F}" destId="{3E3CE335-6EFE-4788-B3C2-A59413840EF2}" srcOrd="5" destOrd="0" parTransId="{FF3CCE00-1E20-4A6D-8C78-93D2C643E30A}" sibTransId="{79A17E84-B4C1-4644-A417-9746426DF3F8}"/>
    <dgm:cxn modelId="{FD200F02-8B75-4C6C-BE50-EF7147EEA639}" type="presParOf" srcId="{AEE35F02-FFB8-4549-BF1E-1F8B9E68A49B}" destId="{94B21504-CB30-4ACE-9BBF-41DF28C8F0FF}" srcOrd="0" destOrd="0" presId="urn:microsoft.com/office/officeart/2005/8/layout/hierarchy4"/>
    <dgm:cxn modelId="{4D9CA972-A122-4697-8D06-A5AF1728EBC2}" type="presParOf" srcId="{94B21504-CB30-4ACE-9BBF-41DF28C8F0FF}" destId="{E5742455-E85A-4305-A681-9E4A7B18ECCA}" srcOrd="0" destOrd="0" presId="urn:microsoft.com/office/officeart/2005/8/layout/hierarchy4"/>
    <dgm:cxn modelId="{F33115CF-A23E-4700-998F-4274F4C08ED8}" type="presParOf" srcId="{94B21504-CB30-4ACE-9BBF-41DF28C8F0FF}" destId="{9908FF40-067B-419D-83B1-DE4F70F84AC8}" srcOrd="1" destOrd="0" presId="urn:microsoft.com/office/officeart/2005/8/layout/hierarchy4"/>
    <dgm:cxn modelId="{E3E83F31-C9B0-4BC4-9A17-6621FA96F43A}" type="presParOf" srcId="{94B21504-CB30-4ACE-9BBF-41DF28C8F0FF}" destId="{C8693C85-38EE-414D-BC62-7A5095F9B642}" srcOrd="2" destOrd="0" presId="urn:microsoft.com/office/officeart/2005/8/layout/hierarchy4"/>
    <dgm:cxn modelId="{CDE593B5-11E5-488C-B684-6A09BF66F72F}" type="presParOf" srcId="{C8693C85-38EE-414D-BC62-7A5095F9B642}" destId="{781EE278-9D53-44DB-BB4C-AC4AF6DC0F88}" srcOrd="0" destOrd="0" presId="urn:microsoft.com/office/officeart/2005/8/layout/hierarchy4"/>
    <dgm:cxn modelId="{D811D663-0CC1-46F7-88FD-1E1D4F9B5EA9}" type="presParOf" srcId="{781EE278-9D53-44DB-BB4C-AC4AF6DC0F88}" destId="{AA28B158-EBED-47E2-8CB4-12B111E74800}" srcOrd="0" destOrd="0" presId="urn:microsoft.com/office/officeart/2005/8/layout/hierarchy4"/>
    <dgm:cxn modelId="{80E0D1CD-F7BC-4D00-82A7-0F671493B6C6}" type="presParOf" srcId="{781EE278-9D53-44DB-BB4C-AC4AF6DC0F88}" destId="{86DB3178-CA76-4E7C-8382-D24641AE062F}" srcOrd="1" destOrd="0" presId="urn:microsoft.com/office/officeart/2005/8/layout/hierarchy4"/>
    <dgm:cxn modelId="{20E828E9-99DA-4EEE-AD3A-9F55005319F5}" type="presParOf" srcId="{C8693C85-38EE-414D-BC62-7A5095F9B642}" destId="{8936BAB5-AC76-4CA9-94C6-096CD473FB28}" srcOrd="1" destOrd="0" presId="urn:microsoft.com/office/officeart/2005/8/layout/hierarchy4"/>
    <dgm:cxn modelId="{1C8465AC-B444-40FC-AB7D-498497A635DE}" type="presParOf" srcId="{C8693C85-38EE-414D-BC62-7A5095F9B642}" destId="{A780B071-38A8-4A5B-8C42-60F070EEFAF6}" srcOrd="2" destOrd="0" presId="urn:microsoft.com/office/officeart/2005/8/layout/hierarchy4"/>
    <dgm:cxn modelId="{E408DBB4-207C-4C3B-B371-62E8F9D7DA2E}" type="presParOf" srcId="{A780B071-38A8-4A5B-8C42-60F070EEFAF6}" destId="{864ECF50-20F7-4A69-BF48-57AE5C54A6B0}" srcOrd="0" destOrd="0" presId="urn:microsoft.com/office/officeart/2005/8/layout/hierarchy4"/>
    <dgm:cxn modelId="{A20A234D-8BD3-4787-A3CA-BF84F5664DDB}" type="presParOf" srcId="{A780B071-38A8-4A5B-8C42-60F070EEFAF6}" destId="{1ADD7DA0-FAAE-4B91-83A7-CBDA5883232D}" srcOrd="1" destOrd="0" presId="urn:microsoft.com/office/officeart/2005/8/layout/hierarchy4"/>
    <dgm:cxn modelId="{2B5CCC8A-928F-4DA1-AACC-5E5BE3897A2C}" type="presParOf" srcId="{C8693C85-38EE-414D-BC62-7A5095F9B642}" destId="{135A54C5-B61D-4BBF-A4BA-3246F8FA3EB0}" srcOrd="3" destOrd="0" presId="urn:microsoft.com/office/officeart/2005/8/layout/hierarchy4"/>
    <dgm:cxn modelId="{62D9A8D0-E5CE-4053-B24A-C5BE43CCAD31}" type="presParOf" srcId="{C8693C85-38EE-414D-BC62-7A5095F9B642}" destId="{B1CFC5FD-8118-4F66-9D6F-25865D84F826}" srcOrd="4" destOrd="0" presId="urn:microsoft.com/office/officeart/2005/8/layout/hierarchy4"/>
    <dgm:cxn modelId="{36D24D9A-3574-4D8B-84CB-9D5D96F03F15}" type="presParOf" srcId="{B1CFC5FD-8118-4F66-9D6F-25865D84F826}" destId="{2D7EB8D8-4D23-48B6-88B0-66D8EEA8314F}" srcOrd="0" destOrd="0" presId="urn:microsoft.com/office/officeart/2005/8/layout/hierarchy4"/>
    <dgm:cxn modelId="{C53A2C2F-9094-4D4B-BF55-578C041F01E1}" type="presParOf" srcId="{B1CFC5FD-8118-4F66-9D6F-25865D84F826}" destId="{7A15BB38-DF6A-4427-88D7-D5359EEA4BEC}" srcOrd="1" destOrd="0" presId="urn:microsoft.com/office/officeart/2005/8/layout/hierarchy4"/>
    <dgm:cxn modelId="{777CA6C0-1096-4C44-96E5-D58265DE24A4}" type="presParOf" srcId="{C8693C85-38EE-414D-BC62-7A5095F9B642}" destId="{F21929B0-05A6-4429-A607-C856EB677A6A}" srcOrd="5" destOrd="0" presId="urn:microsoft.com/office/officeart/2005/8/layout/hierarchy4"/>
    <dgm:cxn modelId="{A1547B28-2E03-41D8-BAE6-32FEFFA35674}" type="presParOf" srcId="{C8693C85-38EE-414D-BC62-7A5095F9B642}" destId="{9A662B1A-48E0-4E8D-B57D-FD60488359A9}" srcOrd="6" destOrd="0" presId="urn:microsoft.com/office/officeart/2005/8/layout/hierarchy4"/>
    <dgm:cxn modelId="{8E1B26A4-905F-4679-8CE2-4F7021C68714}" type="presParOf" srcId="{9A662B1A-48E0-4E8D-B57D-FD60488359A9}" destId="{2727AB3C-C7DD-4C7C-A37C-776C4947448C}" srcOrd="0" destOrd="0" presId="urn:microsoft.com/office/officeart/2005/8/layout/hierarchy4"/>
    <dgm:cxn modelId="{73366131-B0A4-4CB4-B1DC-0642CC5DEBA3}" type="presParOf" srcId="{9A662B1A-48E0-4E8D-B57D-FD60488359A9}" destId="{94EF1F3E-AF89-42DD-BB19-9E54BFA5E230}" srcOrd="1" destOrd="0" presId="urn:microsoft.com/office/officeart/2005/8/layout/hierarchy4"/>
    <dgm:cxn modelId="{B5A796F9-4C18-4D34-A088-6C0642A11DED}" type="presParOf" srcId="{C8693C85-38EE-414D-BC62-7A5095F9B642}" destId="{46FA4A4D-2457-491F-AB1B-7540665CF633}" srcOrd="7" destOrd="0" presId="urn:microsoft.com/office/officeart/2005/8/layout/hierarchy4"/>
    <dgm:cxn modelId="{C5341D7E-C936-4284-BE6A-EB1DD8B00CE2}" type="presParOf" srcId="{C8693C85-38EE-414D-BC62-7A5095F9B642}" destId="{79D535B1-24E7-4BAF-9E3C-2C12A4AD7702}" srcOrd="8" destOrd="0" presId="urn:microsoft.com/office/officeart/2005/8/layout/hierarchy4"/>
    <dgm:cxn modelId="{0B89E91C-3554-4ECD-B7E1-5E0CEE392D39}" type="presParOf" srcId="{79D535B1-24E7-4BAF-9E3C-2C12A4AD7702}" destId="{4EE57B92-F4D6-44FC-ABCF-490582ADF76B}" srcOrd="0" destOrd="0" presId="urn:microsoft.com/office/officeart/2005/8/layout/hierarchy4"/>
    <dgm:cxn modelId="{8EB99A7D-EC29-43F9-955C-C5C8B86F79F2}" type="presParOf" srcId="{79D535B1-24E7-4BAF-9E3C-2C12A4AD7702}" destId="{930FCDEB-70CD-47EC-B0DF-6D34BD127F72}" srcOrd="1" destOrd="0" presId="urn:microsoft.com/office/officeart/2005/8/layout/hierarchy4"/>
    <dgm:cxn modelId="{BC63A63F-A14A-4155-B735-A481D72DF7F8}" type="presParOf" srcId="{79D535B1-24E7-4BAF-9E3C-2C12A4AD7702}" destId="{7C1D71B2-A531-459B-8045-824FF88C64FA}" srcOrd="2" destOrd="0" presId="urn:microsoft.com/office/officeart/2005/8/layout/hierarchy4"/>
    <dgm:cxn modelId="{6156D50F-6228-40E8-8645-DA9FCF527B7D}" type="presParOf" srcId="{7C1D71B2-A531-459B-8045-824FF88C64FA}" destId="{BF8FD425-7DD5-460A-A2D6-A68F9CD3B29A}" srcOrd="0" destOrd="0" presId="urn:microsoft.com/office/officeart/2005/8/layout/hierarchy4"/>
    <dgm:cxn modelId="{94C96DA7-BE28-41B1-A79F-D685DB433F03}" type="presParOf" srcId="{BF8FD425-7DD5-460A-A2D6-A68F9CD3B29A}" destId="{07DC8B1A-894C-4947-9A67-8581B319C047}" srcOrd="0" destOrd="0" presId="urn:microsoft.com/office/officeart/2005/8/layout/hierarchy4"/>
    <dgm:cxn modelId="{C4980FB1-C03A-4E40-9805-40A3FA1F452F}" type="presParOf" srcId="{BF8FD425-7DD5-460A-A2D6-A68F9CD3B29A}" destId="{0D90E787-5C75-4EB1-BC4C-CED62AABC391}" srcOrd="1" destOrd="0" presId="urn:microsoft.com/office/officeart/2005/8/layout/hierarchy4"/>
    <dgm:cxn modelId="{D5E41D49-157E-4C05-83A0-BBF63CCF82EF}" type="presParOf" srcId="{7C1D71B2-A531-459B-8045-824FF88C64FA}" destId="{3D33D841-39EA-4304-A173-C7E86A3A5DBB}" srcOrd="1" destOrd="0" presId="urn:microsoft.com/office/officeart/2005/8/layout/hierarchy4"/>
    <dgm:cxn modelId="{1B238795-190D-4905-B829-F3350FA2C52F}" type="presParOf" srcId="{7C1D71B2-A531-459B-8045-824FF88C64FA}" destId="{CA84D958-61CD-461C-9073-0497E5FC6553}" srcOrd="2" destOrd="0" presId="urn:microsoft.com/office/officeart/2005/8/layout/hierarchy4"/>
    <dgm:cxn modelId="{54CAFDBB-6D1E-4B6B-B834-80C82ABDDF9E}" type="presParOf" srcId="{CA84D958-61CD-461C-9073-0497E5FC6553}" destId="{5BA8484D-CD9E-4DD7-8612-0013C93E54ED}" srcOrd="0" destOrd="0" presId="urn:microsoft.com/office/officeart/2005/8/layout/hierarchy4"/>
    <dgm:cxn modelId="{4B991461-D4CB-4663-AF29-2BB2F3250E47}" type="presParOf" srcId="{CA84D958-61CD-461C-9073-0497E5FC6553}" destId="{FCC3663C-389B-43F3-8F8C-6ABCE75C92A0}" srcOrd="1" destOrd="0" presId="urn:microsoft.com/office/officeart/2005/8/layout/hierarchy4"/>
    <dgm:cxn modelId="{6FCC3B12-9B74-4014-A434-7043AEA8747C}" type="presParOf" srcId="{7C1D71B2-A531-459B-8045-824FF88C64FA}" destId="{70DD80E4-DD02-4A35-8989-6F60153ED096}" srcOrd="3" destOrd="0" presId="urn:microsoft.com/office/officeart/2005/8/layout/hierarchy4"/>
    <dgm:cxn modelId="{D9C7ECD8-0D08-4E8E-81D1-41BDBD4C4D93}" type="presParOf" srcId="{7C1D71B2-A531-459B-8045-824FF88C64FA}" destId="{3E0D9ED8-2FC1-4136-963A-13C02F6DA774}" srcOrd="4" destOrd="0" presId="urn:microsoft.com/office/officeart/2005/8/layout/hierarchy4"/>
    <dgm:cxn modelId="{183112BF-44DE-4E7C-AF22-FA9FF7B7C60E}" type="presParOf" srcId="{3E0D9ED8-2FC1-4136-963A-13C02F6DA774}" destId="{E959DD1C-7E55-47DE-90DA-AD77C0A9900D}" srcOrd="0" destOrd="0" presId="urn:microsoft.com/office/officeart/2005/8/layout/hierarchy4"/>
    <dgm:cxn modelId="{68F09E84-832C-4B3A-893E-C4F1746EDA9E}" type="presParOf" srcId="{3E0D9ED8-2FC1-4136-963A-13C02F6DA774}" destId="{848A7212-85CA-4CCB-AAA8-AB724874BB54}" srcOrd="1" destOrd="0" presId="urn:microsoft.com/office/officeart/2005/8/layout/hierarchy4"/>
    <dgm:cxn modelId="{A0254FC4-BD6A-4F69-9378-2F1A7722F5E5}" type="presParOf" srcId="{7C1D71B2-A531-459B-8045-824FF88C64FA}" destId="{86BBF2B3-DE57-405A-B23C-95BDF5ACF48E}" srcOrd="5" destOrd="0" presId="urn:microsoft.com/office/officeart/2005/8/layout/hierarchy4"/>
    <dgm:cxn modelId="{94078A87-E585-4F70-B9ED-A7869844D743}" type="presParOf" srcId="{7C1D71B2-A531-459B-8045-824FF88C64FA}" destId="{34080649-33DA-4734-8EC9-E4C8B75CD748}" srcOrd="6" destOrd="0" presId="urn:microsoft.com/office/officeart/2005/8/layout/hierarchy4"/>
    <dgm:cxn modelId="{86BCE4B5-749D-4BA8-A1DD-619361B6C751}" type="presParOf" srcId="{34080649-33DA-4734-8EC9-E4C8B75CD748}" destId="{F654C069-11D4-400A-9F70-D6859497B32A}" srcOrd="0" destOrd="0" presId="urn:microsoft.com/office/officeart/2005/8/layout/hierarchy4"/>
    <dgm:cxn modelId="{DD009C19-7471-46AA-9A33-FE065C1ED3A8}" type="presParOf" srcId="{34080649-33DA-4734-8EC9-E4C8B75CD748}" destId="{49FBA6BA-6679-43ED-AE5A-CBFA49658F68}" srcOrd="1" destOrd="0" presId="urn:microsoft.com/office/officeart/2005/8/layout/hierarchy4"/>
    <dgm:cxn modelId="{02411984-13B2-4B8A-BC9D-BBCC61B0E15F}" type="presParOf" srcId="{7C1D71B2-A531-459B-8045-824FF88C64FA}" destId="{AF2BE300-EA19-421D-9A29-3DE14F067806}" srcOrd="7" destOrd="0" presId="urn:microsoft.com/office/officeart/2005/8/layout/hierarchy4"/>
    <dgm:cxn modelId="{3733121A-49CC-40AD-AB35-6B8DBB6B904C}" type="presParOf" srcId="{7C1D71B2-A531-459B-8045-824FF88C64FA}" destId="{0051098A-964A-40E3-8E56-E4C4E168C90B}" srcOrd="8" destOrd="0" presId="urn:microsoft.com/office/officeart/2005/8/layout/hierarchy4"/>
    <dgm:cxn modelId="{2ECCD882-3E1E-4BDE-8125-17E31A8E3980}" type="presParOf" srcId="{0051098A-964A-40E3-8E56-E4C4E168C90B}" destId="{8A34A85A-BC7A-4628-9963-BBDD1319CFAC}" srcOrd="0" destOrd="0" presId="urn:microsoft.com/office/officeart/2005/8/layout/hierarchy4"/>
    <dgm:cxn modelId="{D78A0D6D-E57E-41F4-9A0C-FDDBC32F6FC7}" type="presParOf" srcId="{0051098A-964A-40E3-8E56-E4C4E168C90B}" destId="{C122B25E-FFFE-4454-9E4C-38F81FBA0ECE}" srcOrd="1" destOrd="0" presId="urn:microsoft.com/office/officeart/2005/8/layout/hierarchy4"/>
    <dgm:cxn modelId="{BF71C537-45FB-470C-B1FC-D4DCFB0BCFCB}" type="presParOf" srcId="{7C1D71B2-A531-459B-8045-824FF88C64FA}" destId="{D1A708C4-BC4C-461B-80F1-F93BB08B392F}" srcOrd="9" destOrd="0" presId="urn:microsoft.com/office/officeart/2005/8/layout/hierarchy4"/>
    <dgm:cxn modelId="{9540CBB5-A0A3-405B-92CB-752423FD2D9F}" type="presParOf" srcId="{7C1D71B2-A531-459B-8045-824FF88C64FA}" destId="{401AA5ED-BA96-4A68-953F-86F08AE3C6F2}" srcOrd="10" destOrd="0" presId="urn:microsoft.com/office/officeart/2005/8/layout/hierarchy4"/>
    <dgm:cxn modelId="{5D591274-F05F-4058-833E-B5EAC7791ED8}" type="presParOf" srcId="{401AA5ED-BA96-4A68-953F-86F08AE3C6F2}" destId="{E0B20036-B6BE-40EF-839C-89B3B4668B4D}" srcOrd="0" destOrd="0" presId="urn:microsoft.com/office/officeart/2005/8/layout/hierarchy4"/>
    <dgm:cxn modelId="{701B41F8-9424-4558-BF45-275789E1A9CF}" type="presParOf" srcId="{401AA5ED-BA96-4A68-953F-86F08AE3C6F2}" destId="{5FD6D561-5270-4FD4-B0BE-242927EB4A4C}" srcOrd="1" destOrd="0" presId="urn:microsoft.com/office/officeart/2005/8/layout/hierarchy4"/>
    <dgm:cxn modelId="{1FBB9147-C126-4F7A-A4A1-7EB75763A160}" type="presParOf" srcId="{7C1D71B2-A531-459B-8045-824FF88C64FA}" destId="{E698DAFE-832A-4545-83E1-3090BC7CF11F}" srcOrd="11" destOrd="0" presId="urn:microsoft.com/office/officeart/2005/8/layout/hierarchy4"/>
    <dgm:cxn modelId="{AEAE8E7E-FA11-4531-9123-8E5135EC61B4}" type="presParOf" srcId="{7C1D71B2-A531-459B-8045-824FF88C64FA}" destId="{B33698BB-F10F-4B73-8D8F-9B57E142A8B1}" srcOrd="12" destOrd="0" presId="urn:microsoft.com/office/officeart/2005/8/layout/hierarchy4"/>
    <dgm:cxn modelId="{99917479-E85E-42AB-9CD9-6883F5250222}" type="presParOf" srcId="{B33698BB-F10F-4B73-8D8F-9B57E142A8B1}" destId="{FD7B7C7E-5C83-47E7-89D3-40708875BF23}" srcOrd="0" destOrd="0" presId="urn:microsoft.com/office/officeart/2005/8/layout/hierarchy4"/>
    <dgm:cxn modelId="{52A02A24-5FC4-479F-A426-9A4661D6BB5E}" type="presParOf" srcId="{B33698BB-F10F-4B73-8D8F-9B57E142A8B1}" destId="{B07ADFA8-CBE7-4493-BDBE-5ABDF0BADCFF}" srcOrd="1" destOrd="0" presId="urn:microsoft.com/office/officeart/2005/8/layout/hierarchy4"/>
    <dgm:cxn modelId="{C130E2E5-96FF-46CF-B05E-AE66830E9F62}" type="presParOf" srcId="{7C1D71B2-A531-459B-8045-824FF88C64FA}" destId="{B55100E8-08E0-41CD-B68D-6E6B7F01CCF9}" srcOrd="13" destOrd="0" presId="urn:microsoft.com/office/officeart/2005/8/layout/hierarchy4"/>
    <dgm:cxn modelId="{96BD2F59-2C00-47FA-AFC8-73DC19FF98D8}" type="presParOf" srcId="{7C1D71B2-A531-459B-8045-824FF88C64FA}" destId="{97C92F91-8FD3-4561-B5F9-BC6695536F8C}" srcOrd="14" destOrd="0" presId="urn:microsoft.com/office/officeart/2005/8/layout/hierarchy4"/>
    <dgm:cxn modelId="{EF3D23C6-D37D-40CF-BDD6-2610AA5BAB33}" type="presParOf" srcId="{97C92F91-8FD3-4561-B5F9-BC6695536F8C}" destId="{18BEC4CA-5A05-4BE1-8930-8FED2642C197}" srcOrd="0" destOrd="0" presId="urn:microsoft.com/office/officeart/2005/8/layout/hierarchy4"/>
    <dgm:cxn modelId="{41DBAB40-1A9C-4E09-A307-87836B0FC30A}" type="presParOf" srcId="{97C92F91-8FD3-4561-B5F9-BC6695536F8C}" destId="{7EAC676C-B0E0-44E5-9C70-C63A4F7D11AD}" srcOrd="1" destOrd="0" presId="urn:microsoft.com/office/officeart/2005/8/layout/hierarchy4"/>
    <dgm:cxn modelId="{2CBA4176-2B99-4A2C-B257-4C1DA4C84F00}" type="presParOf" srcId="{C8693C85-38EE-414D-BC62-7A5095F9B642}" destId="{7F70D747-38DB-4BBB-874E-99EC7558F1AD}" srcOrd="9" destOrd="0" presId="urn:microsoft.com/office/officeart/2005/8/layout/hierarchy4"/>
    <dgm:cxn modelId="{5C856F49-191A-40B5-91F9-2F902AC6856F}" type="presParOf" srcId="{C8693C85-38EE-414D-BC62-7A5095F9B642}" destId="{8503C0EA-0589-4DEB-9BC3-AE27077C9CE2}" srcOrd="10" destOrd="0" presId="urn:microsoft.com/office/officeart/2005/8/layout/hierarchy4"/>
    <dgm:cxn modelId="{1128BC34-B437-4B7D-ACFF-AC6CDC58C7EE}" type="presParOf" srcId="{8503C0EA-0589-4DEB-9BC3-AE27077C9CE2}" destId="{F0E99DBD-77F2-4452-A8FA-A56BB80DF04A}" srcOrd="0" destOrd="0" presId="urn:microsoft.com/office/officeart/2005/8/layout/hierarchy4"/>
    <dgm:cxn modelId="{213C5A66-190C-4C83-8226-30A01855FD01}" type="presParOf" srcId="{8503C0EA-0589-4DEB-9BC3-AE27077C9CE2}" destId="{2FFB18B1-A6F9-4D53-99ED-CFB7FC2EC8FD}" srcOrd="1" destOrd="0" presId="urn:microsoft.com/office/officeart/2005/8/layout/hierarchy4"/>
    <dgm:cxn modelId="{F16F1525-BEDA-43AF-B7CD-EDD954B6B615}" type="presParOf" srcId="{8503C0EA-0589-4DEB-9BC3-AE27077C9CE2}" destId="{FD05D166-869D-464B-8F94-5305A9D87493}" srcOrd="2" destOrd="0" presId="urn:microsoft.com/office/officeart/2005/8/layout/hierarchy4"/>
    <dgm:cxn modelId="{170C7C9C-515B-4E59-A083-6518CD9EA8F6}" type="presParOf" srcId="{FD05D166-869D-464B-8F94-5305A9D87493}" destId="{B7610485-A1CA-45D6-A17B-4854F34F2BA2}" srcOrd="0" destOrd="0" presId="urn:microsoft.com/office/officeart/2005/8/layout/hierarchy4"/>
    <dgm:cxn modelId="{D6AFB557-CF21-4863-933D-ADB480C74846}" type="presParOf" srcId="{B7610485-A1CA-45D6-A17B-4854F34F2BA2}" destId="{C8A83268-6554-47B0-BD79-75935B6EA6F9}" srcOrd="0" destOrd="0" presId="urn:microsoft.com/office/officeart/2005/8/layout/hierarchy4"/>
    <dgm:cxn modelId="{CE83749E-0585-4AE7-B154-C6D9AA0D6EA1}" type="presParOf" srcId="{B7610485-A1CA-45D6-A17B-4854F34F2BA2}" destId="{C7D3873D-BEC6-4D50-960B-C5E8E37AD277}" srcOrd="1" destOrd="0" presId="urn:microsoft.com/office/officeart/2005/8/layout/hierarchy4"/>
    <dgm:cxn modelId="{DC7A0A52-8BDF-4B07-AC69-3D9EBD8E0F63}" type="presParOf" srcId="{FD05D166-869D-464B-8F94-5305A9D87493}" destId="{727662DC-2B5E-41DC-862A-55A98645CE0B}" srcOrd="1" destOrd="0" presId="urn:microsoft.com/office/officeart/2005/8/layout/hierarchy4"/>
    <dgm:cxn modelId="{B87E237E-8535-4569-BFB8-7F29915D3759}" type="presParOf" srcId="{FD05D166-869D-464B-8F94-5305A9D87493}" destId="{56A6CACC-1619-495B-930C-5C52303EB221}" srcOrd="2" destOrd="0" presId="urn:microsoft.com/office/officeart/2005/8/layout/hierarchy4"/>
    <dgm:cxn modelId="{2936A579-F7A1-48D6-8B56-B4F399C6FD3B}" type="presParOf" srcId="{56A6CACC-1619-495B-930C-5C52303EB221}" destId="{7DB8ACB9-B834-4308-92E1-45AE06125760}" srcOrd="0" destOrd="0" presId="urn:microsoft.com/office/officeart/2005/8/layout/hierarchy4"/>
    <dgm:cxn modelId="{86E09425-827B-442C-8E93-EE141D19A4B6}" type="presParOf" srcId="{56A6CACC-1619-495B-930C-5C52303EB221}" destId="{85ACC886-0703-4890-9940-5249542B1F94}" srcOrd="1" destOrd="0" presId="urn:microsoft.com/office/officeart/2005/8/layout/hierarchy4"/>
    <dgm:cxn modelId="{CD2143F7-4F81-4876-B590-E30E5C6B2282}" type="presParOf" srcId="{FD05D166-869D-464B-8F94-5305A9D87493}" destId="{3512217C-A092-43FA-BBB0-4759D64CF5F6}" srcOrd="3" destOrd="0" presId="urn:microsoft.com/office/officeart/2005/8/layout/hierarchy4"/>
    <dgm:cxn modelId="{47D5571B-297F-49D5-A888-CD81FA9ADE87}" type="presParOf" srcId="{FD05D166-869D-464B-8F94-5305A9D87493}" destId="{C7937DFC-DB97-477A-A848-1A3D8CFC3C30}" srcOrd="4" destOrd="0" presId="urn:microsoft.com/office/officeart/2005/8/layout/hierarchy4"/>
    <dgm:cxn modelId="{7F62C605-76A5-4103-892A-9213B707BD9D}" type="presParOf" srcId="{C7937DFC-DB97-477A-A848-1A3D8CFC3C30}" destId="{47CA4C02-D6E1-4B8F-AE6A-789A6CAFD1B6}" srcOrd="0" destOrd="0" presId="urn:microsoft.com/office/officeart/2005/8/layout/hierarchy4"/>
    <dgm:cxn modelId="{5F012845-441C-4877-87AF-01FF7E3F2C20}" type="presParOf" srcId="{C7937DFC-DB97-477A-A848-1A3D8CFC3C30}" destId="{B3190933-5AC4-4ACC-B4BA-CA70E4B68BF7}" srcOrd="1" destOrd="0" presId="urn:microsoft.com/office/officeart/2005/8/layout/hierarchy4"/>
    <dgm:cxn modelId="{53E8D32D-44B7-40D5-9E2A-DE9418ED8423}" type="presParOf" srcId="{FD05D166-869D-464B-8F94-5305A9D87493}" destId="{A6B197C2-21A0-496D-9CA6-389806DAC387}" srcOrd="5" destOrd="0" presId="urn:microsoft.com/office/officeart/2005/8/layout/hierarchy4"/>
    <dgm:cxn modelId="{514179FF-6B8F-430F-9843-8F997495596F}" type="presParOf" srcId="{FD05D166-869D-464B-8F94-5305A9D87493}" destId="{D0B609A7-EE45-4B2F-8BF0-D84FE51E97FA}" srcOrd="6" destOrd="0" presId="urn:microsoft.com/office/officeart/2005/8/layout/hierarchy4"/>
    <dgm:cxn modelId="{6D9CD2B2-6327-481E-9DDA-AEA2836F2794}" type="presParOf" srcId="{D0B609A7-EE45-4B2F-8BF0-D84FE51E97FA}" destId="{32516C1F-825C-4666-957F-F0DBAD38C0A7}" srcOrd="0" destOrd="0" presId="urn:microsoft.com/office/officeart/2005/8/layout/hierarchy4"/>
    <dgm:cxn modelId="{7F85E258-47C1-4D56-B596-88CB058F0111}" type="presParOf" srcId="{D0B609A7-EE45-4B2F-8BF0-D84FE51E97FA}" destId="{E7F28A96-57EF-4171-81A5-790E149D19C8}" srcOrd="1" destOrd="0" presId="urn:microsoft.com/office/officeart/2005/8/layout/hierarchy4"/>
    <dgm:cxn modelId="{2F713D46-BFCE-405E-9D65-01748682F5C1}" type="presParOf" srcId="{FD05D166-869D-464B-8F94-5305A9D87493}" destId="{B1EB87C0-9EDB-4ACE-B542-0CC064F359D2}" srcOrd="7" destOrd="0" presId="urn:microsoft.com/office/officeart/2005/8/layout/hierarchy4"/>
    <dgm:cxn modelId="{4073254D-4B4B-45A3-A5A3-02CFD13DFE69}" type="presParOf" srcId="{FD05D166-869D-464B-8F94-5305A9D87493}" destId="{B6D91796-4DB6-4863-886D-53BE21914F8B}" srcOrd="8" destOrd="0" presId="urn:microsoft.com/office/officeart/2005/8/layout/hierarchy4"/>
    <dgm:cxn modelId="{6D928BA2-A19F-4280-880F-D0481E1F3A6A}" type="presParOf" srcId="{B6D91796-4DB6-4863-886D-53BE21914F8B}" destId="{E0C8AAFC-1CC2-449A-A0AE-9A7A629B7502}" srcOrd="0" destOrd="0" presId="urn:microsoft.com/office/officeart/2005/8/layout/hierarchy4"/>
    <dgm:cxn modelId="{2BF8D38E-0B54-44D8-B7E1-092656CF7D03}" type="presParOf" srcId="{B6D91796-4DB6-4863-886D-53BE21914F8B}" destId="{9B9FF66A-BC35-4800-9579-6D9D1BBA6560}" srcOrd="1" destOrd="0" presId="urn:microsoft.com/office/officeart/2005/8/layout/hierarchy4"/>
    <dgm:cxn modelId="{B4710A98-7CB2-4909-858A-3F18D008AB57}" type="presParOf" srcId="{FD05D166-869D-464B-8F94-5305A9D87493}" destId="{B6899027-3D91-41B7-A19D-8E13BCDDEE86}" srcOrd="9" destOrd="0" presId="urn:microsoft.com/office/officeart/2005/8/layout/hierarchy4"/>
    <dgm:cxn modelId="{B80D5358-88FF-4A16-8973-42507915DB37}" type="presParOf" srcId="{FD05D166-869D-464B-8F94-5305A9D87493}" destId="{4E5061BF-4861-4448-9179-E817B214750D}" srcOrd="10" destOrd="0" presId="urn:microsoft.com/office/officeart/2005/8/layout/hierarchy4"/>
    <dgm:cxn modelId="{B8233EA6-2D8F-4E45-902F-0B8A5A2B5248}" type="presParOf" srcId="{4E5061BF-4861-4448-9179-E817B214750D}" destId="{D2152268-54ED-4586-9787-DAEFEDDD3695}" srcOrd="0" destOrd="0" presId="urn:microsoft.com/office/officeart/2005/8/layout/hierarchy4"/>
    <dgm:cxn modelId="{B7E4DCCD-43CB-4F04-AEE4-39AFB373EACF}" type="presParOf" srcId="{4E5061BF-4861-4448-9179-E817B214750D}" destId="{3E66AE8B-31C8-47ED-BB6E-ECF05D490DC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3662A8-DE7F-4E51-AE35-223560C5F8A1}" type="doc">
      <dgm:prSet loTypeId="urn:microsoft.com/office/officeart/2005/8/layout/venn3" loCatId="relationship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651B7836-92FE-43BF-9730-845F8B4352A9}">
      <dgm:prSet/>
      <dgm:spPr/>
      <dgm:t>
        <a:bodyPr/>
        <a:lstStyle/>
        <a:p>
          <a:pPr rtl="0"/>
          <a:r>
            <a:rPr lang="en-US" dirty="0"/>
            <a:t>WIDE ASSORTMENT</a:t>
          </a:r>
          <a:endParaRPr lang="ru-RU" dirty="0"/>
        </a:p>
      </dgm:t>
    </dgm:pt>
    <dgm:pt modelId="{A4D222E7-6913-4147-940A-F6A6B939FEA6}" type="parTrans" cxnId="{C2749C7F-279F-4E5B-941F-F6BBCA2EF21B}">
      <dgm:prSet/>
      <dgm:spPr/>
      <dgm:t>
        <a:bodyPr/>
        <a:lstStyle/>
        <a:p>
          <a:endParaRPr lang="ru-RU"/>
        </a:p>
      </dgm:t>
    </dgm:pt>
    <dgm:pt modelId="{41542EE8-34B9-48F3-B01C-0488794C19EA}" type="sibTrans" cxnId="{C2749C7F-279F-4E5B-941F-F6BBCA2EF21B}">
      <dgm:prSet/>
      <dgm:spPr/>
      <dgm:t>
        <a:bodyPr/>
        <a:lstStyle/>
        <a:p>
          <a:endParaRPr lang="ru-RU"/>
        </a:p>
      </dgm:t>
    </dgm:pt>
    <dgm:pt modelId="{01B96515-D3BA-4A72-88C7-59724BB9D74D}">
      <dgm:prSet/>
      <dgm:spPr/>
      <dgm:t>
        <a:bodyPr/>
        <a:lstStyle/>
        <a:p>
          <a:pPr rtl="0"/>
          <a:r>
            <a:rPr lang="en-US" dirty="0"/>
            <a:t>more than 5 000 SKU’s  at stock</a:t>
          </a:r>
          <a:endParaRPr lang="ru-RU" dirty="0"/>
        </a:p>
      </dgm:t>
    </dgm:pt>
    <dgm:pt modelId="{F0D744DC-3F2F-4AF8-9D04-80AA300DD69C}" type="parTrans" cxnId="{D8A1804B-0C0C-4606-BFAB-7FC252B4443F}">
      <dgm:prSet/>
      <dgm:spPr/>
      <dgm:t>
        <a:bodyPr/>
        <a:lstStyle/>
        <a:p>
          <a:endParaRPr lang="ru-RU"/>
        </a:p>
      </dgm:t>
    </dgm:pt>
    <dgm:pt modelId="{3D1670CF-496F-457D-AC00-EE2FE030805C}" type="sibTrans" cxnId="{D8A1804B-0C0C-4606-BFAB-7FC252B4443F}">
      <dgm:prSet/>
      <dgm:spPr/>
      <dgm:t>
        <a:bodyPr/>
        <a:lstStyle/>
        <a:p>
          <a:endParaRPr lang="ru-RU"/>
        </a:p>
      </dgm:t>
    </dgm:pt>
    <dgm:pt modelId="{61154A72-DCA5-4C6C-A5DE-9F7F1616AB51}">
      <dgm:prSet/>
      <dgm:spPr/>
      <dgm:t>
        <a:bodyPr/>
        <a:lstStyle/>
        <a:p>
          <a:pPr rtl="0"/>
          <a:r>
            <a:rPr lang="en-US" dirty="0"/>
            <a:t>EVERYDAY STOCK</a:t>
          </a:r>
          <a:endParaRPr lang="ru-RU" dirty="0"/>
        </a:p>
      </dgm:t>
    </dgm:pt>
    <dgm:pt modelId="{3563EA48-79E6-4C03-B12A-3F61BD53ED01}" type="parTrans" cxnId="{66C6AF87-4C63-42C3-84CF-8A1D23FF9ACE}">
      <dgm:prSet/>
      <dgm:spPr/>
      <dgm:t>
        <a:bodyPr/>
        <a:lstStyle/>
        <a:p>
          <a:endParaRPr lang="ru-RU"/>
        </a:p>
      </dgm:t>
    </dgm:pt>
    <dgm:pt modelId="{9D9E19D1-4B75-4E1D-9E98-0DD57DF798AA}" type="sibTrans" cxnId="{66C6AF87-4C63-42C3-84CF-8A1D23FF9ACE}">
      <dgm:prSet/>
      <dgm:spPr/>
      <dgm:t>
        <a:bodyPr/>
        <a:lstStyle/>
        <a:p>
          <a:endParaRPr lang="ru-RU"/>
        </a:p>
      </dgm:t>
    </dgm:pt>
    <dgm:pt modelId="{6761EE87-99B4-4042-ABDB-5146A19A1418}">
      <dgm:prSet/>
      <dgm:spPr/>
      <dgm:t>
        <a:bodyPr/>
        <a:lstStyle/>
        <a:p>
          <a:pPr rtl="0"/>
          <a:r>
            <a:rPr lang="en-US" dirty="0"/>
            <a:t>TYPICAL CREDIT TERM FOR PARTNER</a:t>
          </a:r>
          <a:endParaRPr lang="ru-RU" dirty="0"/>
        </a:p>
      </dgm:t>
    </dgm:pt>
    <dgm:pt modelId="{92FE2956-B537-4664-996E-4662F8CB1C0C}" type="parTrans" cxnId="{CB88E165-9373-4C03-A599-143185572E9F}">
      <dgm:prSet/>
      <dgm:spPr/>
      <dgm:t>
        <a:bodyPr/>
        <a:lstStyle/>
        <a:p>
          <a:endParaRPr lang="ru-RU"/>
        </a:p>
      </dgm:t>
    </dgm:pt>
    <dgm:pt modelId="{CEF85944-6600-4C6B-BC96-8B749914B946}" type="sibTrans" cxnId="{CB88E165-9373-4C03-A599-143185572E9F}">
      <dgm:prSet/>
      <dgm:spPr/>
      <dgm:t>
        <a:bodyPr/>
        <a:lstStyle/>
        <a:p>
          <a:endParaRPr lang="ru-RU"/>
        </a:p>
      </dgm:t>
    </dgm:pt>
    <dgm:pt modelId="{6C600C91-AA7D-449A-889B-8AF83087BF05}">
      <dgm:prSet/>
      <dgm:spPr/>
      <dgm:t>
        <a:bodyPr/>
        <a:lstStyle/>
        <a:p>
          <a:pPr rtl="0"/>
          <a:r>
            <a:rPr lang="en-US" dirty="0"/>
            <a:t>up to 1.5 M USD for 60 days</a:t>
          </a:r>
          <a:endParaRPr lang="ru-RU" dirty="0"/>
        </a:p>
      </dgm:t>
    </dgm:pt>
    <dgm:pt modelId="{382FAC55-4F3E-49FC-8969-548BBCC81FAA}" type="parTrans" cxnId="{903637DD-6858-444E-8504-5D051C6FC7D7}">
      <dgm:prSet/>
      <dgm:spPr/>
      <dgm:t>
        <a:bodyPr/>
        <a:lstStyle/>
        <a:p>
          <a:endParaRPr lang="ru-RU"/>
        </a:p>
      </dgm:t>
    </dgm:pt>
    <dgm:pt modelId="{A60FCFE1-1859-4CF4-B7A3-585E1B8A5F26}" type="sibTrans" cxnId="{903637DD-6858-444E-8504-5D051C6FC7D7}">
      <dgm:prSet/>
      <dgm:spPr/>
      <dgm:t>
        <a:bodyPr/>
        <a:lstStyle/>
        <a:p>
          <a:endParaRPr lang="ru-RU"/>
        </a:p>
      </dgm:t>
    </dgm:pt>
    <dgm:pt modelId="{C5896900-F8C9-43EF-BD24-ED2002CF855C}">
      <dgm:prSet/>
      <dgm:spPr/>
      <dgm:t>
        <a:bodyPr/>
        <a:lstStyle/>
        <a:p>
          <a:pPr algn="l" rtl="0"/>
          <a:r>
            <a:rPr lang="en-US" dirty="0"/>
            <a:t>REGULAR IT EDUCATION AND TRAININGS</a:t>
          </a:r>
          <a:endParaRPr lang="ru-RU" dirty="0"/>
        </a:p>
      </dgm:t>
    </dgm:pt>
    <dgm:pt modelId="{2764C16A-9BDF-444E-A5F8-114D3CAB96AB}" type="parTrans" cxnId="{05D83B35-4F2D-4347-BFEC-C42EB441810B}">
      <dgm:prSet/>
      <dgm:spPr/>
      <dgm:t>
        <a:bodyPr/>
        <a:lstStyle/>
        <a:p>
          <a:endParaRPr lang="ru-RU"/>
        </a:p>
      </dgm:t>
    </dgm:pt>
    <dgm:pt modelId="{D3629DC3-AF42-4A83-98CE-43BB363269DA}" type="sibTrans" cxnId="{05D83B35-4F2D-4347-BFEC-C42EB441810B}">
      <dgm:prSet/>
      <dgm:spPr/>
      <dgm:t>
        <a:bodyPr/>
        <a:lstStyle/>
        <a:p>
          <a:endParaRPr lang="ru-RU"/>
        </a:p>
      </dgm:t>
    </dgm:pt>
    <dgm:pt modelId="{3B7D41B9-0558-4A98-B9CF-43A4B079941A}">
      <dgm:prSet/>
      <dgm:spPr/>
      <dgm:t>
        <a:bodyPr/>
        <a:lstStyle/>
        <a:p>
          <a:pPr rtl="0"/>
          <a:r>
            <a:rPr lang="en-US" dirty="0"/>
            <a:t>DIFFERENT LOYALTY PROGRAMS</a:t>
          </a:r>
          <a:endParaRPr lang="ru-RU" dirty="0"/>
        </a:p>
      </dgm:t>
    </dgm:pt>
    <dgm:pt modelId="{F0F3A583-CE4B-40CC-A5EA-FE272A794DFF}" type="parTrans" cxnId="{DA08951C-DA33-4B26-B61E-28A8B9B9FEB0}">
      <dgm:prSet/>
      <dgm:spPr/>
      <dgm:t>
        <a:bodyPr/>
        <a:lstStyle/>
        <a:p>
          <a:endParaRPr lang="ru-RU"/>
        </a:p>
      </dgm:t>
    </dgm:pt>
    <dgm:pt modelId="{3C5B165E-80D4-4F41-93F7-148343415CC9}" type="sibTrans" cxnId="{DA08951C-DA33-4B26-B61E-28A8B9B9FEB0}">
      <dgm:prSet/>
      <dgm:spPr/>
      <dgm:t>
        <a:bodyPr/>
        <a:lstStyle/>
        <a:p>
          <a:endParaRPr lang="ru-RU"/>
        </a:p>
      </dgm:t>
    </dgm:pt>
    <dgm:pt modelId="{41957CA1-AF9D-472A-948E-B9CBBEA3B200}">
      <dgm:prSet/>
      <dgm:spPr/>
      <dgm:t>
        <a:bodyPr/>
        <a:lstStyle/>
        <a:p>
          <a:pPr rtl="0"/>
          <a:r>
            <a:rPr lang="en-US" dirty="0"/>
            <a:t>CONVENIENT AND USEFUL ONLINE TOOLS</a:t>
          </a:r>
          <a:endParaRPr lang="ru-RU" dirty="0"/>
        </a:p>
      </dgm:t>
    </dgm:pt>
    <dgm:pt modelId="{C81ADADA-E308-4347-989E-698F01F93D85}" type="parTrans" cxnId="{42ED7677-EB35-4834-9041-52F02EE14990}">
      <dgm:prSet/>
      <dgm:spPr/>
      <dgm:t>
        <a:bodyPr/>
        <a:lstStyle/>
        <a:p>
          <a:endParaRPr lang="ru-RU"/>
        </a:p>
      </dgm:t>
    </dgm:pt>
    <dgm:pt modelId="{6DD7B1C6-D9F6-4211-9221-79B0F22669D9}" type="sibTrans" cxnId="{42ED7677-EB35-4834-9041-52F02EE14990}">
      <dgm:prSet/>
      <dgm:spPr/>
      <dgm:t>
        <a:bodyPr/>
        <a:lstStyle/>
        <a:p>
          <a:endParaRPr lang="ru-RU"/>
        </a:p>
      </dgm:t>
    </dgm:pt>
    <dgm:pt modelId="{0BD57F75-7E12-45CC-A305-2969BC4B5478}">
      <dgm:prSet/>
      <dgm:spPr/>
      <dgm:t>
        <a:bodyPr/>
        <a:lstStyle/>
        <a:p>
          <a:pPr rtl="0"/>
          <a:r>
            <a:rPr lang="en-US" dirty="0"/>
            <a:t>Online Order Tracking System, Configuration and  Financial tools</a:t>
          </a:r>
          <a:endParaRPr lang="ru-RU" dirty="0"/>
        </a:p>
      </dgm:t>
    </dgm:pt>
    <dgm:pt modelId="{26469434-0586-4DA1-8DFF-6ABD11BA8ACD}" type="parTrans" cxnId="{4AEF7B45-CF2B-4B36-8E3F-3A629B41C8A0}">
      <dgm:prSet/>
      <dgm:spPr/>
      <dgm:t>
        <a:bodyPr/>
        <a:lstStyle/>
        <a:p>
          <a:endParaRPr lang="ru-RU"/>
        </a:p>
      </dgm:t>
    </dgm:pt>
    <dgm:pt modelId="{EAD5C07A-D161-4348-A6C1-36974108803A}" type="sibTrans" cxnId="{4AEF7B45-CF2B-4B36-8E3F-3A629B41C8A0}">
      <dgm:prSet/>
      <dgm:spPr/>
      <dgm:t>
        <a:bodyPr/>
        <a:lstStyle/>
        <a:p>
          <a:endParaRPr lang="ru-RU"/>
        </a:p>
      </dgm:t>
    </dgm:pt>
    <dgm:pt modelId="{D9767562-F617-48F6-B449-175DBCD75067}">
      <dgm:prSet/>
      <dgm:spPr/>
      <dgm:t>
        <a:bodyPr/>
        <a:lstStyle/>
        <a:p>
          <a:pPr rtl="0"/>
          <a:r>
            <a:rPr lang="en-US" dirty="0"/>
            <a:t>rebates, rewards</a:t>
          </a:r>
          <a:endParaRPr lang="ru-RU" dirty="0"/>
        </a:p>
      </dgm:t>
    </dgm:pt>
    <dgm:pt modelId="{F76E5E23-B60E-43B1-A334-827709BEEEFB}" type="parTrans" cxnId="{E2B53D0D-26E3-416D-BE21-243D8D11B338}">
      <dgm:prSet/>
      <dgm:spPr/>
      <dgm:t>
        <a:bodyPr/>
        <a:lstStyle/>
        <a:p>
          <a:endParaRPr lang="ru-RU"/>
        </a:p>
      </dgm:t>
    </dgm:pt>
    <dgm:pt modelId="{23D4D28A-CB48-4D03-BEFB-7094EFA19814}" type="sibTrans" cxnId="{E2B53D0D-26E3-416D-BE21-243D8D11B338}">
      <dgm:prSet/>
      <dgm:spPr/>
      <dgm:t>
        <a:bodyPr/>
        <a:lstStyle/>
        <a:p>
          <a:endParaRPr lang="ru-RU"/>
        </a:p>
      </dgm:t>
    </dgm:pt>
    <dgm:pt modelId="{9E0BDBF0-833C-420F-89A3-D3EA42C5226B}">
      <dgm:prSet/>
      <dgm:spPr/>
      <dgm:t>
        <a:bodyPr/>
        <a:lstStyle/>
        <a:p>
          <a:pPr rtl="0"/>
          <a:r>
            <a:rPr lang="en-US" dirty="0"/>
            <a:t> About 10 M USD</a:t>
          </a:r>
          <a:endParaRPr lang="ru-RU" dirty="0"/>
        </a:p>
      </dgm:t>
    </dgm:pt>
    <dgm:pt modelId="{13279D65-4F18-4313-8836-8119275B902E}" type="sibTrans" cxnId="{D0C8C72A-FBE4-4029-B5A8-E4F5F6B8236D}">
      <dgm:prSet/>
      <dgm:spPr/>
      <dgm:t>
        <a:bodyPr/>
        <a:lstStyle/>
        <a:p>
          <a:endParaRPr lang="ru-RU"/>
        </a:p>
      </dgm:t>
    </dgm:pt>
    <dgm:pt modelId="{426838CB-B6CD-4848-81C0-6B9496769412}" type="parTrans" cxnId="{D0C8C72A-FBE4-4029-B5A8-E4F5F6B8236D}">
      <dgm:prSet/>
      <dgm:spPr/>
      <dgm:t>
        <a:bodyPr/>
        <a:lstStyle/>
        <a:p>
          <a:endParaRPr lang="ru-RU"/>
        </a:p>
      </dgm:t>
    </dgm:pt>
    <dgm:pt modelId="{07872EBC-6F1C-4FDF-979F-64363BB5A343}" type="pres">
      <dgm:prSet presAssocID="{E73662A8-DE7F-4E51-AE35-223560C5F8A1}" presName="Name0" presStyleCnt="0">
        <dgm:presLayoutVars>
          <dgm:dir/>
          <dgm:resizeHandles val="exact"/>
        </dgm:presLayoutVars>
      </dgm:prSet>
      <dgm:spPr/>
    </dgm:pt>
    <dgm:pt modelId="{FBBA4985-42D6-46D9-B024-1A1BD2A0D5E0}" type="pres">
      <dgm:prSet presAssocID="{651B7836-92FE-43BF-9730-845F8B4352A9}" presName="Name5" presStyleLbl="vennNode1" presStyleIdx="0" presStyleCnt="6" custLinFactNeighborX="19459" custLinFactNeighborY="12828">
        <dgm:presLayoutVars>
          <dgm:bulletEnabled val="1"/>
        </dgm:presLayoutVars>
      </dgm:prSet>
      <dgm:spPr/>
    </dgm:pt>
    <dgm:pt modelId="{A55E2D6B-4DB0-4E1B-B2BA-7EC8A76CCFFC}" type="pres">
      <dgm:prSet presAssocID="{41542EE8-34B9-48F3-B01C-0488794C19EA}" presName="space" presStyleCnt="0"/>
      <dgm:spPr/>
    </dgm:pt>
    <dgm:pt modelId="{7E00FF05-447E-49C9-B600-C487A66F082B}" type="pres">
      <dgm:prSet presAssocID="{61154A72-DCA5-4C6C-A5DE-9F7F1616AB51}" presName="Name5" presStyleLbl="vennNode1" presStyleIdx="1" presStyleCnt="6" custLinFactNeighborX="13169" custLinFactNeighborY="-9927">
        <dgm:presLayoutVars>
          <dgm:bulletEnabled val="1"/>
        </dgm:presLayoutVars>
      </dgm:prSet>
      <dgm:spPr/>
    </dgm:pt>
    <dgm:pt modelId="{0BB3B230-895E-4C9C-A59F-698A3A291CD4}" type="pres">
      <dgm:prSet presAssocID="{9D9E19D1-4B75-4E1D-9E98-0DD57DF798AA}" presName="space" presStyleCnt="0"/>
      <dgm:spPr/>
    </dgm:pt>
    <dgm:pt modelId="{B51E1E1E-D973-4593-B43B-2C5968D2271B}" type="pres">
      <dgm:prSet presAssocID="{6761EE87-99B4-4042-ABDB-5146A19A1418}" presName="Name5" presStyleLbl="vennNode1" presStyleIdx="2" presStyleCnt="6" custLinFactNeighborX="6879" custLinFactNeighborY="-23080">
        <dgm:presLayoutVars>
          <dgm:bulletEnabled val="1"/>
        </dgm:presLayoutVars>
      </dgm:prSet>
      <dgm:spPr/>
    </dgm:pt>
    <dgm:pt modelId="{748F4F5B-10DB-42FC-860B-C0486472C096}" type="pres">
      <dgm:prSet presAssocID="{CEF85944-6600-4C6B-BC96-8B749914B946}" presName="space" presStyleCnt="0"/>
      <dgm:spPr/>
    </dgm:pt>
    <dgm:pt modelId="{F0081743-456B-48FB-A096-C79E032A041E}" type="pres">
      <dgm:prSet presAssocID="{C5896900-F8C9-43EF-BD24-ED2002CF855C}" presName="Name5" presStyleLbl="vennNode1" presStyleIdx="3" presStyleCnt="6" custLinFactNeighborX="21182" custLinFactNeighborY="-23080">
        <dgm:presLayoutVars>
          <dgm:bulletEnabled val="1"/>
        </dgm:presLayoutVars>
      </dgm:prSet>
      <dgm:spPr/>
    </dgm:pt>
    <dgm:pt modelId="{37FAB2AA-8C50-4FB2-AE6A-6B5CBBEF6018}" type="pres">
      <dgm:prSet presAssocID="{D3629DC3-AF42-4A83-98CE-43BB363269DA}" presName="space" presStyleCnt="0"/>
      <dgm:spPr/>
    </dgm:pt>
    <dgm:pt modelId="{C7B75039-1911-41A6-93B2-E43DD0BEE45C}" type="pres">
      <dgm:prSet presAssocID="{3B7D41B9-0558-4A98-B9CF-43A4B079941A}" presName="Name5" presStyleLbl="vennNode1" presStyleIdx="4" presStyleCnt="6" custLinFactNeighborY="-9927">
        <dgm:presLayoutVars>
          <dgm:bulletEnabled val="1"/>
        </dgm:presLayoutVars>
      </dgm:prSet>
      <dgm:spPr/>
    </dgm:pt>
    <dgm:pt modelId="{9FF9FE02-6A01-4F11-9137-C74A2A931D3A}" type="pres">
      <dgm:prSet presAssocID="{3C5B165E-80D4-4F41-93F7-148343415CC9}" presName="space" presStyleCnt="0"/>
      <dgm:spPr/>
    </dgm:pt>
    <dgm:pt modelId="{1F6B4EAE-6FC7-42C6-8505-5B66A0352019}" type="pres">
      <dgm:prSet presAssocID="{41957CA1-AF9D-472A-948E-B9CBBEA3B200}" presName="Name5" presStyleLbl="vennNode1" presStyleIdx="5" presStyleCnt="6" custLinFactNeighborY="4060">
        <dgm:presLayoutVars>
          <dgm:bulletEnabled val="1"/>
        </dgm:presLayoutVars>
      </dgm:prSet>
      <dgm:spPr/>
    </dgm:pt>
  </dgm:ptLst>
  <dgm:cxnLst>
    <dgm:cxn modelId="{E2B53D0D-26E3-416D-BE21-243D8D11B338}" srcId="{3B7D41B9-0558-4A98-B9CF-43A4B079941A}" destId="{D9767562-F617-48F6-B449-175DBCD75067}" srcOrd="0" destOrd="0" parTransId="{F76E5E23-B60E-43B1-A334-827709BEEEFB}" sibTransId="{23D4D28A-CB48-4D03-BEFB-7094EFA19814}"/>
    <dgm:cxn modelId="{DA08951C-DA33-4B26-B61E-28A8B9B9FEB0}" srcId="{E73662A8-DE7F-4E51-AE35-223560C5F8A1}" destId="{3B7D41B9-0558-4A98-B9CF-43A4B079941A}" srcOrd="4" destOrd="0" parTransId="{F0F3A583-CE4B-40CC-A5EA-FE272A794DFF}" sibTransId="{3C5B165E-80D4-4F41-93F7-148343415CC9}"/>
    <dgm:cxn modelId="{3D637524-2FEF-4E85-9B00-CF0A081A3343}" type="presOf" srcId="{3B7D41B9-0558-4A98-B9CF-43A4B079941A}" destId="{C7B75039-1911-41A6-93B2-E43DD0BEE45C}" srcOrd="0" destOrd="0" presId="urn:microsoft.com/office/officeart/2005/8/layout/venn3"/>
    <dgm:cxn modelId="{D0C8C72A-FBE4-4029-B5A8-E4F5F6B8236D}" srcId="{61154A72-DCA5-4C6C-A5DE-9F7F1616AB51}" destId="{9E0BDBF0-833C-420F-89A3-D3EA42C5226B}" srcOrd="0" destOrd="0" parTransId="{426838CB-B6CD-4848-81C0-6B9496769412}" sibTransId="{13279D65-4F18-4313-8836-8119275B902E}"/>
    <dgm:cxn modelId="{05D83B35-4F2D-4347-BFEC-C42EB441810B}" srcId="{E73662A8-DE7F-4E51-AE35-223560C5F8A1}" destId="{C5896900-F8C9-43EF-BD24-ED2002CF855C}" srcOrd="3" destOrd="0" parTransId="{2764C16A-9BDF-444E-A5F8-114D3CAB96AB}" sibTransId="{D3629DC3-AF42-4A83-98CE-43BB363269DA}"/>
    <dgm:cxn modelId="{B9D3B53F-98D7-41DF-9872-501D5B6E564A}" type="presOf" srcId="{651B7836-92FE-43BF-9730-845F8B4352A9}" destId="{FBBA4985-42D6-46D9-B024-1A1BD2A0D5E0}" srcOrd="0" destOrd="0" presId="urn:microsoft.com/office/officeart/2005/8/layout/venn3"/>
    <dgm:cxn modelId="{80F0B260-2CD4-461B-837B-5C3D7711F940}" type="presOf" srcId="{E73662A8-DE7F-4E51-AE35-223560C5F8A1}" destId="{07872EBC-6F1C-4FDF-979F-64363BB5A343}" srcOrd="0" destOrd="0" presId="urn:microsoft.com/office/officeart/2005/8/layout/venn3"/>
    <dgm:cxn modelId="{B2581743-D474-434C-B572-89155B068FD8}" type="presOf" srcId="{6C600C91-AA7D-449A-889B-8AF83087BF05}" destId="{B51E1E1E-D973-4593-B43B-2C5968D2271B}" srcOrd="0" destOrd="1" presId="urn:microsoft.com/office/officeart/2005/8/layout/venn3"/>
    <dgm:cxn modelId="{4AEF7B45-CF2B-4B36-8E3F-3A629B41C8A0}" srcId="{41957CA1-AF9D-472A-948E-B9CBBEA3B200}" destId="{0BD57F75-7E12-45CC-A305-2969BC4B5478}" srcOrd="0" destOrd="0" parTransId="{26469434-0586-4DA1-8DFF-6ABD11BA8ACD}" sibTransId="{EAD5C07A-D161-4348-A6C1-36974108803A}"/>
    <dgm:cxn modelId="{CB88E165-9373-4C03-A599-143185572E9F}" srcId="{E73662A8-DE7F-4E51-AE35-223560C5F8A1}" destId="{6761EE87-99B4-4042-ABDB-5146A19A1418}" srcOrd="2" destOrd="0" parTransId="{92FE2956-B537-4664-996E-4662F8CB1C0C}" sibTransId="{CEF85944-6600-4C6B-BC96-8B749914B946}"/>
    <dgm:cxn modelId="{F7B27B47-4ECA-4164-A294-363DD4192A98}" type="presOf" srcId="{41957CA1-AF9D-472A-948E-B9CBBEA3B200}" destId="{1F6B4EAE-6FC7-42C6-8505-5B66A0352019}" srcOrd="0" destOrd="0" presId="urn:microsoft.com/office/officeart/2005/8/layout/venn3"/>
    <dgm:cxn modelId="{D8A1804B-0C0C-4606-BFAB-7FC252B4443F}" srcId="{651B7836-92FE-43BF-9730-845F8B4352A9}" destId="{01B96515-D3BA-4A72-88C7-59724BB9D74D}" srcOrd="0" destOrd="0" parTransId="{F0D744DC-3F2F-4AF8-9D04-80AA300DD69C}" sibTransId="{3D1670CF-496F-457D-AC00-EE2FE030805C}"/>
    <dgm:cxn modelId="{42ED7677-EB35-4834-9041-52F02EE14990}" srcId="{E73662A8-DE7F-4E51-AE35-223560C5F8A1}" destId="{41957CA1-AF9D-472A-948E-B9CBBEA3B200}" srcOrd="5" destOrd="0" parTransId="{C81ADADA-E308-4347-989E-698F01F93D85}" sibTransId="{6DD7B1C6-D9F6-4211-9221-79B0F22669D9}"/>
    <dgm:cxn modelId="{C2749C7F-279F-4E5B-941F-F6BBCA2EF21B}" srcId="{E73662A8-DE7F-4E51-AE35-223560C5F8A1}" destId="{651B7836-92FE-43BF-9730-845F8B4352A9}" srcOrd="0" destOrd="0" parTransId="{A4D222E7-6913-4147-940A-F6A6B939FEA6}" sibTransId="{41542EE8-34B9-48F3-B01C-0488794C19EA}"/>
    <dgm:cxn modelId="{66C6AF87-4C63-42C3-84CF-8A1D23FF9ACE}" srcId="{E73662A8-DE7F-4E51-AE35-223560C5F8A1}" destId="{61154A72-DCA5-4C6C-A5DE-9F7F1616AB51}" srcOrd="1" destOrd="0" parTransId="{3563EA48-79E6-4C03-B12A-3F61BD53ED01}" sibTransId="{9D9E19D1-4B75-4E1D-9E98-0DD57DF798AA}"/>
    <dgm:cxn modelId="{69C9ECA7-049D-4CDC-A084-FB692BD17663}" type="presOf" srcId="{D9767562-F617-48F6-B449-175DBCD75067}" destId="{C7B75039-1911-41A6-93B2-E43DD0BEE45C}" srcOrd="0" destOrd="1" presId="urn:microsoft.com/office/officeart/2005/8/layout/venn3"/>
    <dgm:cxn modelId="{B65F13AD-E78E-4B17-86AB-06D3242BBE97}" type="presOf" srcId="{61154A72-DCA5-4C6C-A5DE-9F7F1616AB51}" destId="{7E00FF05-447E-49C9-B600-C487A66F082B}" srcOrd="0" destOrd="0" presId="urn:microsoft.com/office/officeart/2005/8/layout/venn3"/>
    <dgm:cxn modelId="{39DE48AF-3CF7-4E0A-BBEB-BE5ECB084086}" type="presOf" srcId="{01B96515-D3BA-4A72-88C7-59724BB9D74D}" destId="{FBBA4985-42D6-46D9-B024-1A1BD2A0D5E0}" srcOrd="0" destOrd="1" presId="urn:microsoft.com/office/officeart/2005/8/layout/venn3"/>
    <dgm:cxn modelId="{CA3C50C3-AA33-492E-9B4A-D67DA5447302}" type="presOf" srcId="{0BD57F75-7E12-45CC-A305-2969BC4B5478}" destId="{1F6B4EAE-6FC7-42C6-8505-5B66A0352019}" srcOrd="0" destOrd="1" presId="urn:microsoft.com/office/officeart/2005/8/layout/venn3"/>
    <dgm:cxn modelId="{903637DD-6858-444E-8504-5D051C6FC7D7}" srcId="{6761EE87-99B4-4042-ABDB-5146A19A1418}" destId="{6C600C91-AA7D-449A-889B-8AF83087BF05}" srcOrd="0" destOrd="0" parTransId="{382FAC55-4F3E-49FC-8969-548BBCC81FAA}" sibTransId="{A60FCFE1-1859-4CF4-B7A3-585E1B8A5F26}"/>
    <dgm:cxn modelId="{5D539FE5-19FA-490F-ABED-EE324C2DCB72}" type="presOf" srcId="{6761EE87-99B4-4042-ABDB-5146A19A1418}" destId="{B51E1E1E-D973-4593-B43B-2C5968D2271B}" srcOrd="0" destOrd="0" presId="urn:microsoft.com/office/officeart/2005/8/layout/venn3"/>
    <dgm:cxn modelId="{2EE3F0EF-06B1-4196-86FD-D30CF33FC003}" type="presOf" srcId="{9E0BDBF0-833C-420F-89A3-D3EA42C5226B}" destId="{7E00FF05-447E-49C9-B600-C487A66F082B}" srcOrd="0" destOrd="1" presId="urn:microsoft.com/office/officeart/2005/8/layout/venn3"/>
    <dgm:cxn modelId="{633008F6-DDB5-40B0-A1EA-287A861AAB79}" type="presOf" srcId="{C5896900-F8C9-43EF-BD24-ED2002CF855C}" destId="{F0081743-456B-48FB-A096-C79E032A041E}" srcOrd="0" destOrd="0" presId="urn:microsoft.com/office/officeart/2005/8/layout/venn3"/>
    <dgm:cxn modelId="{E3D58678-78C6-4977-BA1A-25350E5B0DEF}" type="presParOf" srcId="{07872EBC-6F1C-4FDF-979F-64363BB5A343}" destId="{FBBA4985-42D6-46D9-B024-1A1BD2A0D5E0}" srcOrd="0" destOrd="0" presId="urn:microsoft.com/office/officeart/2005/8/layout/venn3"/>
    <dgm:cxn modelId="{F3DBDAA1-C7AE-4C9F-8E70-EA6D3B393B5F}" type="presParOf" srcId="{07872EBC-6F1C-4FDF-979F-64363BB5A343}" destId="{A55E2D6B-4DB0-4E1B-B2BA-7EC8A76CCFFC}" srcOrd="1" destOrd="0" presId="urn:microsoft.com/office/officeart/2005/8/layout/venn3"/>
    <dgm:cxn modelId="{22ED01AB-471E-4402-8A95-689FBDBC0EFF}" type="presParOf" srcId="{07872EBC-6F1C-4FDF-979F-64363BB5A343}" destId="{7E00FF05-447E-49C9-B600-C487A66F082B}" srcOrd="2" destOrd="0" presId="urn:microsoft.com/office/officeart/2005/8/layout/venn3"/>
    <dgm:cxn modelId="{4DF401F4-6451-4C79-A25A-6065EB4CD888}" type="presParOf" srcId="{07872EBC-6F1C-4FDF-979F-64363BB5A343}" destId="{0BB3B230-895E-4C9C-A59F-698A3A291CD4}" srcOrd="3" destOrd="0" presId="urn:microsoft.com/office/officeart/2005/8/layout/venn3"/>
    <dgm:cxn modelId="{227617B4-24F2-449C-9C31-D36E1FF91AB3}" type="presParOf" srcId="{07872EBC-6F1C-4FDF-979F-64363BB5A343}" destId="{B51E1E1E-D973-4593-B43B-2C5968D2271B}" srcOrd="4" destOrd="0" presId="urn:microsoft.com/office/officeart/2005/8/layout/venn3"/>
    <dgm:cxn modelId="{7219F08B-43A3-4998-93F5-72AF899ED922}" type="presParOf" srcId="{07872EBC-6F1C-4FDF-979F-64363BB5A343}" destId="{748F4F5B-10DB-42FC-860B-C0486472C096}" srcOrd="5" destOrd="0" presId="urn:microsoft.com/office/officeart/2005/8/layout/venn3"/>
    <dgm:cxn modelId="{4F6B1A57-537D-4DB5-8ABA-A1E86F759B84}" type="presParOf" srcId="{07872EBC-6F1C-4FDF-979F-64363BB5A343}" destId="{F0081743-456B-48FB-A096-C79E032A041E}" srcOrd="6" destOrd="0" presId="urn:microsoft.com/office/officeart/2005/8/layout/venn3"/>
    <dgm:cxn modelId="{A48667E8-E5E0-47B0-98FD-DD8CB9DBC59F}" type="presParOf" srcId="{07872EBC-6F1C-4FDF-979F-64363BB5A343}" destId="{37FAB2AA-8C50-4FB2-AE6A-6B5CBBEF6018}" srcOrd="7" destOrd="0" presId="urn:microsoft.com/office/officeart/2005/8/layout/venn3"/>
    <dgm:cxn modelId="{669F853D-2131-41AC-AA7F-3CBE4F233EFD}" type="presParOf" srcId="{07872EBC-6F1C-4FDF-979F-64363BB5A343}" destId="{C7B75039-1911-41A6-93B2-E43DD0BEE45C}" srcOrd="8" destOrd="0" presId="urn:microsoft.com/office/officeart/2005/8/layout/venn3"/>
    <dgm:cxn modelId="{20368FEC-DC1D-43C6-86DA-F48C67071BBA}" type="presParOf" srcId="{07872EBC-6F1C-4FDF-979F-64363BB5A343}" destId="{9FF9FE02-6A01-4F11-9137-C74A2A931D3A}" srcOrd="9" destOrd="0" presId="urn:microsoft.com/office/officeart/2005/8/layout/venn3"/>
    <dgm:cxn modelId="{5B969A64-3EC6-4A07-A853-9F4655A0B1B7}" type="presParOf" srcId="{07872EBC-6F1C-4FDF-979F-64363BB5A343}" destId="{1F6B4EAE-6FC7-42C6-8505-5B66A0352019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CFA5A2-7C44-4E4B-A4F5-38B4F259E7F6}" type="doc">
      <dgm:prSet loTypeId="urn:microsoft.com/office/officeart/2005/8/layout/venn1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FFFB0EF-D398-4431-8587-BCFA22BBAA6B}">
      <dgm:prSet/>
      <dgm:spPr/>
      <dgm:t>
        <a:bodyPr/>
        <a:lstStyle/>
        <a:p>
          <a:pPr rtl="0"/>
          <a:r>
            <a:rPr lang="en-US" dirty="0"/>
            <a:t>ROAD SHOW</a:t>
          </a:r>
          <a:endParaRPr lang="ru-RU" dirty="0"/>
        </a:p>
      </dgm:t>
    </dgm:pt>
    <dgm:pt modelId="{9A9CF2A9-694A-4454-8FB0-95DCAF5CC7A0}" type="parTrans" cxnId="{AFCF311D-C4B3-4C20-BFA5-E56F99A93E28}">
      <dgm:prSet/>
      <dgm:spPr/>
      <dgm:t>
        <a:bodyPr/>
        <a:lstStyle/>
        <a:p>
          <a:endParaRPr lang="ru-RU"/>
        </a:p>
      </dgm:t>
    </dgm:pt>
    <dgm:pt modelId="{12DB86AB-98FA-4D85-BC19-3BD1D5A88360}" type="sibTrans" cxnId="{AFCF311D-C4B3-4C20-BFA5-E56F99A93E28}">
      <dgm:prSet/>
      <dgm:spPr/>
      <dgm:t>
        <a:bodyPr/>
        <a:lstStyle/>
        <a:p>
          <a:endParaRPr lang="ru-RU"/>
        </a:p>
      </dgm:t>
    </dgm:pt>
    <dgm:pt modelId="{8F98FE9B-EA64-49E7-9885-FB46950D1153}">
      <dgm:prSet/>
      <dgm:spPr/>
      <dgm:t>
        <a:bodyPr/>
        <a:lstStyle/>
        <a:p>
          <a:pPr rtl="0"/>
          <a:r>
            <a:rPr lang="en-US" dirty="0"/>
            <a:t>TRAININGS</a:t>
          </a:r>
          <a:endParaRPr lang="ru-RU" dirty="0"/>
        </a:p>
      </dgm:t>
    </dgm:pt>
    <dgm:pt modelId="{958DEA3C-B888-49B1-9AA0-A66AF0B7CE49}" type="parTrans" cxnId="{17CAD1B0-A5EC-47CD-87EB-FB07CA65560B}">
      <dgm:prSet/>
      <dgm:spPr/>
      <dgm:t>
        <a:bodyPr/>
        <a:lstStyle/>
        <a:p>
          <a:endParaRPr lang="ru-RU"/>
        </a:p>
      </dgm:t>
    </dgm:pt>
    <dgm:pt modelId="{EF43EAB0-B7D8-4FA7-B467-6ED061159B1B}" type="sibTrans" cxnId="{17CAD1B0-A5EC-47CD-87EB-FB07CA65560B}">
      <dgm:prSet/>
      <dgm:spPr/>
      <dgm:t>
        <a:bodyPr/>
        <a:lstStyle/>
        <a:p>
          <a:endParaRPr lang="ru-RU"/>
        </a:p>
      </dgm:t>
    </dgm:pt>
    <dgm:pt modelId="{893EF431-CA49-4147-BC01-8DC1CE192B79}">
      <dgm:prSet/>
      <dgm:spPr/>
      <dgm:t>
        <a:bodyPr/>
        <a:lstStyle/>
        <a:p>
          <a:pPr rtl="0"/>
          <a:r>
            <a:rPr lang="en-US" dirty="0"/>
            <a:t>SEMINARS</a:t>
          </a:r>
          <a:endParaRPr lang="ru-RU" dirty="0"/>
        </a:p>
      </dgm:t>
    </dgm:pt>
    <dgm:pt modelId="{10AC7123-637A-4858-ABBD-0D25A5C75B8E}" type="parTrans" cxnId="{08C0052B-C362-4A52-BE3D-2ECC56A98451}">
      <dgm:prSet/>
      <dgm:spPr/>
      <dgm:t>
        <a:bodyPr/>
        <a:lstStyle/>
        <a:p>
          <a:endParaRPr lang="ru-RU"/>
        </a:p>
      </dgm:t>
    </dgm:pt>
    <dgm:pt modelId="{132F3A54-0C17-4E45-8413-5E3646B4D967}" type="sibTrans" cxnId="{08C0052B-C362-4A52-BE3D-2ECC56A98451}">
      <dgm:prSet/>
      <dgm:spPr/>
      <dgm:t>
        <a:bodyPr/>
        <a:lstStyle/>
        <a:p>
          <a:endParaRPr lang="ru-RU"/>
        </a:p>
      </dgm:t>
    </dgm:pt>
    <dgm:pt modelId="{407E3362-8972-4178-84B7-BDF515584E7D}">
      <dgm:prSet/>
      <dgm:spPr/>
      <dgm:t>
        <a:bodyPr/>
        <a:lstStyle/>
        <a:p>
          <a:pPr rtl="0"/>
          <a:r>
            <a:rPr lang="en-US" dirty="0"/>
            <a:t>DEMO-STAND ORGANIZATION</a:t>
          </a:r>
          <a:endParaRPr lang="ru-RU" dirty="0"/>
        </a:p>
      </dgm:t>
    </dgm:pt>
    <dgm:pt modelId="{ECD79292-F740-4837-B77A-BD7A4325A064}" type="parTrans" cxnId="{BCC54E41-9AC5-45EE-85CF-30686E8010FE}">
      <dgm:prSet/>
      <dgm:spPr/>
      <dgm:t>
        <a:bodyPr/>
        <a:lstStyle/>
        <a:p>
          <a:endParaRPr lang="ru-RU"/>
        </a:p>
      </dgm:t>
    </dgm:pt>
    <dgm:pt modelId="{1ABCC3C3-10D4-4A87-9B48-48B6096C95D5}" type="sibTrans" cxnId="{BCC54E41-9AC5-45EE-85CF-30686E8010FE}">
      <dgm:prSet/>
      <dgm:spPr/>
      <dgm:t>
        <a:bodyPr/>
        <a:lstStyle/>
        <a:p>
          <a:endParaRPr lang="ru-RU"/>
        </a:p>
      </dgm:t>
    </dgm:pt>
    <dgm:pt modelId="{67B08967-0745-4CAC-ABFA-BA34A75731C5}">
      <dgm:prSet/>
      <dgm:spPr/>
      <dgm:t>
        <a:bodyPr/>
        <a:lstStyle/>
        <a:p>
          <a:pPr rtl="0"/>
          <a:r>
            <a:rPr lang="en-US" dirty="0"/>
            <a:t>SHOWROOMS</a:t>
          </a:r>
          <a:endParaRPr lang="ru-RU" dirty="0"/>
        </a:p>
      </dgm:t>
    </dgm:pt>
    <dgm:pt modelId="{695A2134-3DE8-4F39-B2A1-9B90B08F9E18}" type="parTrans" cxnId="{31375E45-62E9-4DCA-9D38-813A544839FB}">
      <dgm:prSet/>
      <dgm:spPr/>
      <dgm:t>
        <a:bodyPr/>
        <a:lstStyle/>
        <a:p>
          <a:endParaRPr lang="ru-RU"/>
        </a:p>
      </dgm:t>
    </dgm:pt>
    <dgm:pt modelId="{8B8AB6F6-49E1-4B46-89D3-FD0AF80158B6}" type="sibTrans" cxnId="{31375E45-62E9-4DCA-9D38-813A544839FB}">
      <dgm:prSet/>
      <dgm:spPr/>
      <dgm:t>
        <a:bodyPr/>
        <a:lstStyle/>
        <a:p>
          <a:endParaRPr lang="ru-RU"/>
        </a:p>
      </dgm:t>
    </dgm:pt>
    <dgm:pt modelId="{AE63C89F-CDDC-4FFC-BE06-DB39D30AADBD}" type="pres">
      <dgm:prSet presAssocID="{A8CFA5A2-7C44-4E4B-A4F5-38B4F259E7F6}" presName="compositeShape" presStyleCnt="0">
        <dgm:presLayoutVars>
          <dgm:chMax val="7"/>
          <dgm:dir/>
          <dgm:resizeHandles val="exact"/>
        </dgm:presLayoutVars>
      </dgm:prSet>
      <dgm:spPr/>
    </dgm:pt>
    <dgm:pt modelId="{DF3EB9AA-E6DF-4B44-BDDD-4C1E40AB908E}" type="pres">
      <dgm:prSet presAssocID="{FFFFB0EF-D398-4431-8587-BCFA22BBAA6B}" presName="circ1" presStyleLbl="vennNode1" presStyleIdx="0" presStyleCnt="5"/>
      <dgm:spPr/>
    </dgm:pt>
    <dgm:pt modelId="{34CEDD26-C6BC-4463-B07F-C6859179742E}" type="pres">
      <dgm:prSet presAssocID="{FFFFB0EF-D398-4431-8587-BCFA22BBAA6B}" presName="circ1Tx" presStyleLbl="revTx" presStyleIdx="0" presStyleCnt="0" custLinFactNeighborY="32252">
        <dgm:presLayoutVars>
          <dgm:chMax val="0"/>
          <dgm:chPref val="0"/>
          <dgm:bulletEnabled val="1"/>
        </dgm:presLayoutVars>
      </dgm:prSet>
      <dgm:spPr/>
    </dgm:pt>
    <dgm:pt modelId="{EE88891A-6950-4136-A97D-60B1E298749E}" type="pres">
      <dgm:prSet presAssocID="{8F98FE9B-EA64-49E7-9885-FB46950D1153}" presName="circ2" presStyleLbl="vennNode1" presStyleIdx="1" presStyleCnt="5"/>
      <dgm:spPr/>
    </dgm:pt>
    <dgm:pt modelId="{1D8B46C9-FF7D-4B30-AD57-746BE970C8E4}" type="pres">
      <dgm:prSet presAssocID="{8F98FE9B-EA64-49E7-9885-FB46950D1153}" presName="circ2Tx" presStyleLbl="revTx" presStyleIdx="0" presStyleCnt="0" custLinFactNeighborX="-16116">
        <dgm:presLayoutVars>
          <dgm:chMax val="0"/>
          <dgm:chPref val="0"/>
          <dgm:bulletEnabled val="1"/>
        </dgm:presLayoutVars>
      </dgm:prSet>
      <dgm:spPr/>
    </dgm:pt>
    <dgm:pt modelId="{00482E81-ED95-4BD2-8D74-7A737B8C782A}" type="pres">
      <dgm:prSet presAssocID="{893EF431-CA49-4147-BC01-8DC1CE192B79}" presName="circ3" presStyleLbl="vennNode1" presStyleIdx="2" presStyleCnt="5"/>
      <dgm:spPr/>
    </dgm:pt>
    <dgm:pt modelId="{12E0CDEB-F6BF-4B19-B5A6-E1A79941AAFE}" type="pres">
      <dgm:prSet presAssocID="{893EF431-CA49-4147-BC01-8DC1CE192B79}" presName="circ3Tx" presStyleLbl="revTx" presStyleIdx="0" presStyleCnt="0" custLinFactNeighborX="-13829">
        <dgm:presLayoutVars>
          <dgm:chMax val="0"/>
          <dgm:chPref val="0"/>
          <dgm:bulletEnabled val="1"/>
        </dgm:presLayoutVars>
      </dgm:prSet>
      <dgm:spPr/>
    </dgm:pt>
    <dgm:pt modelId="{C3375242-3251-4BE2-964D-320E59DF1D52}" type="pres">
      <dgm:prSet presAssocID="{407E3362-8972-4178-84B7-BDF515584E7D}" presName="circ4" presStyleLbl="vennNode1" presStyleIdx="3" presStyleCnt="5"/>
      <dgm:spPr/>
    </dgm:pt>
    <dgm:pt modelId="{D1815509-0793-4032-88EC-3ACAA78B058B}" type="pres">
      <dgm:prSet presAssocID="{407E3362-8972-4178-84B7-BDF515584E7D}" presName="circ4Tx" presStyleLbl="revTx" presStyleIdx="0" presStyleCnt="0" custLinFactNeighborX="4262">
        <dgm:presLayoutVars>
          <dgm:chMax val="0"/>
          <dgm:chPref val="0"/>
          <dgm:bulletEnabled val="1"/>
        </dgm:presLayoutVars>
      </dgm:prSet>
      <dgm:spPr/>
    </dgm:pt>
    <dgm:pt modelId="{62DE5ED9-296C-49FF-AC73-4B88C13C78DA}" type="pres">
      <dgm:prSet presAssocID="{67B08967-0745-4CAC-ABFA-BA34A75731C5}" presName="circ5" presStyleLbl="vennNode1" presStyleIdx="4" presStyleCnt="5"/>
      <dgm:spPr/>
    </dgm:pt>
    <dgm:pt modelId="{8AB444AA-4D9E-4624-9B74-A99B6FF7F56E}" type="pres">
      <dgm:prSet presAssocID="{67B08967-0745-4CAC-ABFA-BA34A75731C5}" presName="circ5Tx" presStyleLbl="revTx" presStyleIdx="0" presStyleCnt="0" custLinFactNeighborX="11329">
        <dgm:presLayoutVars>
          <dgm:chMax val="0"/>
          <dgm:chPref val="0"/>
          <dgm:bulletEnabled val="1"/>
        </dgm:presLayoutVars>
      </dgm:prSet>
      <dgm:spPr/>
    </dgm:pt>
  </dgm:ptLst>
  <dgm:cxnLst>
    <dgm:cxn modelId="{AFCF311D-C4B3-4C20-BFA5-E56F99A93E28}" srcId="{A8CFA5A2-7C44-4E4B-A4F5-38B4F259E7F6}" destId="{FFFFB0EF-D398-4431-8587-BCFA22BBAA6B}" srcOrd="0" destOrd="0" parTransId="{9A9CF2A9-694A-4454-8FB0-95DCAF5CC7A0}" sibTransId="{12DB86AB-98FA-4D85-BC19-3BD1D5A88360}"/>
    <dgm:cxn modelId="{748E5624-8D8D-463E-88D6-56B12985435A}" type="presOf" srcId="{407E3362-8972-4178-84B7-BDF515584E7D}" destId="{D1815509-0793-4032-88EC-3ACAA78B058B}" srcOrd="0" destOrd="0" presId="urn:microsoft.com/office/officeart/2005/8/layout/venn1"/>
    <dgm:cxn modelId="{08C0052B-C362-4A52-BE3D-2ECC56A98451}" srcId="{A8CFA5A2-7C44-4E4B-A4F5-38B4F259E7F6}" destId="{893EF431-CA49-4147-BC01-8DC1CE192B79}" srcOrd="2" destOrd="0" parTransId="{10AC7123-637A-4858-ABBD-0D25A5C75B8E}" sibTransId="{132F3A54-0C17-4E45-8413-5E3646B4D967}"/>
    <dgm:cxn modelId="{BCC54E41-9AC5-45EE-85CF-30686E8010FE}" srcId="{A8CFA5A2-7C44-4E4B-A4F5-38B4F259E7F6}" destId="{407E3362-8972-4178-84B7-BDF515584E7D}" srcOrd="3" destOrd="0" parTransId="{ECD79292-F740-4837-B77A-BD7A4325A064}" sibTransId="{1ABCC3C3-10D4-4A87-9B48-48B6096C95D5}"/>
    <dgm:cxn modelId="{31375E45-62E9-4DCA-9D38-813A544839FB}" srcId="{A8CFA5A2-7C44-4E4B-A4F5-38B4F259E7F6}" destId="{67B08967-0745-4CAC-ABFA-BA34A75731C5}" srcOrd="4" destOrd="0" parTransId="{695A2134-3DE8-4F39-B2A1-9B90B08F9E18}" sibTransId="{8B8AB6F6-49E1-4B46-89D3-FD0AF80158B6}"/>
    <dgm:cxn modelId="{49A02895-8C5E-4905-BE2F-1F9649A94872}" type="presOf" srcId="{8F98FE9B-EA64-49E7-9885-FB46950D1153}" destId="{1D8B46C9-FF7D-4B30-AD57-746BE970C8E4}" srcOrd="0" destOrd="0" presId="urn:microsoft.com/office/officeart/2005/8/layout/venn1"/>
    <dgm:cxn modelId="{80DEA5A4-351F-432E-9897-99B963871DAA}" type="presOf" srcId="{A8CFA5A2-7C44-4E4B-A4F5-38B4F259E7F6}" destId="{AE63C89F-CDDC-4FFC-BE06-DB39D30AADBD}" srcOrd="0" destOrd="0" presId="urn:microsoft.com/office/officeart/2005/8/layout/venn1"/>
    <dgm:cxn modelId="{79BDB0A5-B5BB-4F52-A514-7DE398F4D8F9}" type="presOf" srcId="{893EF431-CA49-4147-BC01-8DC1CE192B79}" destId="{12E0CDEB-F6BF-4B19-B5A6-E1A79941AAFE}" srcOrd="0" destOrd="0" presId="urn:microsoft.com/office/officeart/2005/8/layout/venn1"/>
    <dgm:cxn modelId="{17CAD1B0-A5EC-47CD-87EB-FB07CA65560B}" srcId="{A8CFA5A2-7C44-4E4B-A4F5-38B4F259E7F6}" destId="{8F98FE9B-EA64-49E7-9885-FB46950D1153}" srcOrd="1" destOrd="0" parTransId="{958DEA3C-B888-49B1-9AA0-A66AF0B7CE49}" sibTransId="{EF43EAB0-B7D8-4FA7-B467-6ED061159B1B}"/>
    <dgm:cxn modelId="{A8D761B2-6898-4700-80AF-9463BC7466B9}" type="presOf" srcId="{FFFFB0EF-D398-4431-8587-BCFA22BBAA6B}" destId="{34CEDD26-C6BC-4463-B07F-C6859179742E}" srcOrd="0" destOrd="0" presId="urn:microsoft.com/office/officeart/2005/8/layout/venn1"/>
    <dgm:cxn modelId="{41E7A2D5-0F13-4F41-88C8-05C3A5979DA1}" type="presOf" srcId="{67B08967-0745-4CAC-ABFA-BA34A75731C5}" destId="{8AB444AA-4D9E-4624-9B74-A99B6FF7F56E}" srcOrd="0" destOrd="0" presId="urn:microsoft.com/office/officeart/2005/8/layout/venn1"/>
    <dgm:cxn modelId="{6AC39551-45FD-4569-8A7E-D4FEBDE44558}" type="presParOf" srcId="{AE63C89F-CDDC-4FFC-BE06-DB39D30AADBD}" destId="{DF3EB9AA-E6DF-4B44-BDDD-4C1E40AB908E}" srcOrd="0" destOrd="0" presId="urn:microsoft.com/office/officeart/2005/8/layout/venn1"/>
    <dgm:cxn modelId="{C3231059-25E5-4AC8-98DF-E15634884E8D}" type="presParOf" srcId="{AE63C89F-CDDC-4FFC-BE06-DB39D30AADBD}" destId="{34CEDD26-C6BC-4463-B07F-C6859179742E}" srcOrd="1" destOrd="0" presId="urn:microsoft.com/office/officeart/2005/8/layout/venn1"/>
    <dgm:cxn modelId="{D3BBC3AA-97BA-4232-99E6-6B5B35301CEA}" type="presParOf" srcId="{AE63C89F-CDDC-4FFC-BE06-DB39D30AADBD}" destId="{EE88891A-6950-4136-A97D-60B1E298749E}" srcOrd="2" destOrd="0" presId="urn:microsoft.com/office/officeart/2005/8/layout/venn1"/>
    <dgm:cxn modelId="{476CC65F-8807-4C36-95B0-E79231872D9F}" type="presParOf" srcId="{AE63C89F-CDDC-4FFC-BE06-DB39D30AADBD}" destId="{1D8B46C9-FF7D-4B30-AD57-746BE970C8E4}" srcOrd="3" destOrd="0" presId="urn:microsoft.com/office/officeart/2005/8/layout/venn1"/>
    <dgm:cxn modelId="{5D2E106D-15C1-403D-99C9-F5D70822C832}" type="presParOf" srcId="{AE63C89F-CDDC-4FFC-BE06-DB39D30AADBD}" destId="{00482E81-ED95-4BD2-8D74-7A737B8C782A}" srcOrd="4" destOrd="0" presId="urn:microsoft.com/office/officeart/2005/8/layout/venn1"/>
    <dgm:cxn modelId="{99E7983C-AEC8-4549-8190-71DC2117A393}" type="presParOf" srcId="{AE63C89F-CDDC-4FFC-BE06-DB39D30AADBD}" destId="{12E0CDEB-F6BF-4B19-B5A6-E1A79941AAFE}" srcOrd="5" destOrd="0" presId="urn:microsoft.com/office/officeart/2005/8/layout/venn1"/>
    <dgm:cxn modelId="{AE0A3A59-4B23-4B87-B16A-1A035E25F271}" type="presParOf" srcId="{AE63C89F-CDDC-4FFC-BE06-DB39D30AADBD}" destId="{C3375242-3251-4BE2-964D-320E59DF1D52}" srcOrd="6" destOrd="0" presId="urn:microsoft.com/office/officeart/2005/8/layout/venn1"/>
    <dgm:cxn modelId="{C7DAB0AC-6958-4BDD-B4D1-8E1A776D0241}" type="presParOf" srcId="{AE63C89F-CDDC-4FFC-BE06-DB39D30AADBD}" destId="{D1815509-0793-4032-88EC-3ACAA78B058B}" srcOrd="7" destOrd="0" presId="urn:microsoft.com/office/officeart/2005/8/layout/venn1"/>
    <dgm:cxn modelId="{102D833B-5F6A-40D7-AEDE-F6CFB49A556A}" type="presParOf" srcId="{AE63C89F-CDDC-4FFC-BE06-DB39D30AADBD}" destId="{62DE5ED9-296C-49FF-AC73-4B88C13C78DA}" srcOrd="8" destOrd="0" presId="urn:microsoft.com/office/officeart/2005/8/layout/venn1"/>
    <dgm:cxn modelId="{09C771A1-B8BE-4352-9151-FAAD4DC704EE}" type="presParOf" srcId="{AE63C89F-CDDC-4FFC-BE06-DB39D30AADBD}" destId="{8AB444AA-4D9E-4624-9B74-A99B6FF7F56E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ACCFED-F9CA-49FA-82E4-8FD12C28203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8C448173-4FF1-47BF-A0FE-82A10D054E90}">
      <dgm:prSet phldrT="[Текст]" phldr="1"/>
      <dgm:spPr/>
      <dgm:t>
        <a:bodyPr/>
        <a:lstStyle/>
        <a:p>
          <a:endParaRPr lang="ru-RU" dirty="0"/>
        </a:p>
      </dgm:t>
    </dgm:pt>
    <dgm:pt modelId="{A379887A-5359-446E-8595-3ED04F75B15E}" type="parTrans" cxnId="{ACF4CB76-94EC-433B-9EF3-E58B18792BF5}">
      <dgm:prSet/>
      <dgm:spPr/>
      <dgm:t>
        <a:bodyPr/>
        <a:lstStyle/>
        <a:p>
          <a:endParaRPr lang="ru-RU"/>
        </a:p>
      </dgm:t>
    </dgm:pt>
    <dgm:pt modelId="{82A493DB-5758-4744-B78E-CF73A87F0BE7}" type="sibTrans" cxnId="{ACF4CB76-94EC-433B-9EF3-E58B18792BF5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534143A6-97BD-4A1D-ABA1-8C35F082CF65}" type="pres">
      <dgm:prSet presAssocID="{C5ACCFED-F9CA-49FA-82E4-8FD12C282037}" presName="Name0" presStyleCnt="0">
        <dgm:presLayoutVars>
          <dgm:chMax val="7"/>
          <dgm:chPref val="7"/>
          <dgm:dir/>
        </dgm:presLayoutVars>
      </dgm:prSet>
      <dgm:spPr/>
    </dgm:pt>
    <dgm:pt modelId="{E61A3FFC-CCCD-41AB-9B7C-E03621C8812A}" type="pres">
      <dgm:prSet presAssocID="{C5ACCFED-F9CA-49FA-82E4-8FD12C282037}" presName="Name1" presStyleCnt="0"/>
      <dgm:spPr/>
    </dgm:pt>
    <dgm:pt modelId="{1856077A-1A60-434F-B1B1-B84ED0AFBC79}" type="pres">
      <dgm:prSet presAssocID="{82A493DB-5758-4744-B78E-CF73A87F0BE7}" presName="picture_1" presStyleCnt="0"/>
      <dgm:spPr/>
    </dgm:pt>
    <dgm:pt modelId="{ACC490B5-5825-49B0-A10C-0E558927DF46}" type="pres">
      <dgm:prSet presAssocID="{82A493DB-5758-4744-B78E-CF73A87F0BE7}" presName="pictureRepeatNode" presStyleLbl="alignImgPlace1" presStyleIdx="0" presStyleCnt="1" custLinFactNeighborX="-42723" custLinFactNeighborY="-27080"/>
      <dgm:spPr/>
    </dgm:pt>
    <dgm:pt modelId="{DEDC374B-E986-4B94-A5D8-EF042AD81994}" type="pres">
      <dgm:prSet presAssocID="{8C448173-4FF1-47BF-A0FE-82A10D054E90}" presName="text_1" presStyleLbl="node1" presStyleIdx="0" presStyleCnt="0" custLinFactNeighborX="-67079" custLinFactNeighborY="77920">
        <dgm:presLayoutVars>
          <dgm:bulletEnabled val="1"/>
        </dgm:presLayoutVars>
      </dgm:prSet>
      <dgm:spPr/>
    </dgm:pt>
  </dgm:ptLst>
  <dgm:cxnLst>
    <dgm:cxn modelId="{2AEB135B-16ED-4ADC-906C-324A7B2C9E2D}" type="presOf" srcId="{82A493DB-5758-4744-B78E-CF73A87F0BE7}" destId="{ACC490B5-5825-49B0-A10C-0E558927DF46}" srcOrd="0" destOrd="0" presId="urn:microsoft.com/office/officeart/2008/layout/CircularPictureCallout"/>
    <dgm:cxn modelId="{ACF4CB76-94EC-433B-9EF3-E58B18792BF5}" srcId="{C5ACCFED-F9CA-49FA-82E4-8FD12C282037}" destId="{8C448173-4FF1-47BF-A0FE-82A10D054E90}" srcOrd="0" destOrd="0" parTransId="{A379887A-5359-446E-8595-3ED04F75B15E}" sibTransId="{82A493DB-5758-4744-B78E-CF73A87F0BE7}"/>
    <dgm:cxn modelId="{A68129B4-B29C-4D6F-B5A3-808218FB8B72}" type="presOf" srcId="{8C448173-4FF1-47BF-A0FE-82A10D054E90}" destId="{DEDC374B-E986-4B94-A5D8-EF042AD81994}" srcOrd="0" destOrd="0" presId="urn:microsoft.com/office/officeart/2008/layout/CircularPictureCallout"/>
    <dgm:cxn modelId="{7AA1E8D9-4B9D-4842-8399-8CB141333CC3}" type="presOf" srcId="{C5ACCFED-F9CA-49FA-82E4-8FD12C282037}" destId="{534143A6-97BD-4A1D-ABA1-8C35F082CF65}" srcOrd="0" destOrd="0" presId="urn:microsoft.com/office/officeart/2008/layout/CircularPictureCallout"/>
    <dgm:cxn modelId="{0B7ED850-5698-4AC6-A46E-965438887DCE}" type="presParOf" srcId="{534143A6-97BD-4A1D-ABA1-8C35F082CF65}" destId="{E61A3FFC-CCCD-41AB-9B7C-E03621C8812A}" srcOrd="0" destOrd="0" presId="urn:microsoft.com/office/officeart/2008/layout/CircularPictureCallout"/>
    <dgm:cxn modelId="{BF694BF3-1118-4DBE-BB4C-69EC7C7D1F46}" type="presParOf" srcId="{E61A3FFC-CCCD-41AB-9B7C-E03621C8812A}" destId="{1856077A-1A60-434F-B1B1-B84ED0AFBC79}" srcOrd="0" destOrd="0" presId="urn:microsoft.com/office/officeart/2008/layout/CircularPictureCallout"/>
    <dgm:cxn modelId="{9219B50B-398C-4331-9E55-086FA14AE9F9}" type="presParOf" srcId="{1856077A-1A60-434F-B1B1-B84ED0AFBC79}" destId="{ACC490B5-5825-49B0-A10C-0E558927DF46}" srcOrd="0" destOrd="0" presId="urn:microsoft.com/office/officeart/2008/layout/CircularPictureCallout"/>
    <dgm:cxn modelId="{2B01E8F0-79F9-4CA2-8969-175CE2390476}" type="presParOf" srcId="{E61A3FFC-CCCD-41AB-9B7C-E03621C8812A}" destId="{DEDC374B-E986-4B94-A5D8-EF042AD81994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693762-EE9B-401E-9DEF-D977C6816875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BEA42F32-8EDF-4658-ABB5-EA17DFFD361C}">
      <dgm:prSet phldrT="[Текст]" phldr="1"/>
      <dgm:spPr/>
      <dgm:t>
        <a:bodyPr/>
        <a:lstStyle/>
        <a:p>
          <a:endParaRPr lang="ru-RU"/>
        </a:p>
      </dgm:t>
    </dgm:pt>
    <dgm:pt modelId="{A40377D5-0E1E-406D-8848-511BF4A58C53}" type="parTrans" cxnId="{BBF6FD72-05B2-4D96-89C0-E9D0A9D15BE0}">
      <dgm:prSet/>
      <dgm:spPr/>
      <dgm:t>
        <a:bodyPr/>
        <a:lstStyle/>
        <a:p>
          <a:endParaRPr lang="ru-RU"/>
        </a:p>
      </dgm:t>
    </dgm:pt>
    <dgm:pt modelId="{258FF0D2-832E-4F95-B15F-77A24348041E}" type="sibTrans" cxnId="{BBF6FD72-05B2-4D96-89C0-E9D0A9D15BE0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D2C6350A-5F3B-4932-B4B4-EECF9AEAF5B4}" type="pres">
      <dgm:prSet presAssocID="{47693762-EE9B-401E-9DEF-D977C6816875}" presName="Name0" presStyleCnt="0">
        <dgm:presLayoutVars>
          <dgm:chMax val="7"/>
          <dgm:chPref val="7"/>
          <dgm:dir/>
        </dgm:presLayoutVars>
      </dgm:prSet>
      <dgm:spPr/>
    </dgm:pt>
    <dgm:pt modelId="{F0811BF7-7636-47AE-ADE1-BF153EBC580A}" type="pres">
      <dgm:prSet presAssocID="{47693762-EE9B-401E-9DEF-D977C6816875}" presName="Name1" presStyleCnt="0"/>
      <dgm:spPr/>
    </dgm:pt>
    <dgm:pt modelId="{ABA1E3E8-4A35-4A5A-A120-85470B599212}" type="pres">
      <dgm:prSet presAssocID="{258FF0D2-832E-4F95-B15F-77A24348041E}" presName="picture_1" presStyleCnt="0"/>
      <dgm:spPr/>
    </dgm:pt>
    <dgm:pt modelId="{46A9371E-F870-4A30-9402-4D40382B7A23}" type="pres">
      <dgm:prSet presAssocID="{258FF0D2-832E-4F95-B15F-77A24348041E}" presName="pictureRepeatNode" presStyleLbl="alignImgPlace1" presStyleIdx="0" presStyleCnt="1" custScaleX="120188" custScaleY="119884"/>
      <dgm:spPr/>
    </dgm:pt>
    <dgm:pt modelId="{C89CC711-6E07-4FAE-96FE-7D105E686221}" type="pres">
      <dgm:prSet presAssocID="{BEA42F32-8EDF-4658-ABB5-EA17DFFD361C}" presName="text_1" presStyleLbl="node1" presStyleIdx="0" presStyleCnt="0" custLinFactY="11152" custLinFactNeighborX="86126" custLinFactNeighborY="100000">
        <dgm:presLayoutVars>
          <dgm:bulletEnabled val="1"/>
        </dgm:presLayoutVars>
      </dgm:prSet>
      <dgm:spPr/>
    </dgm:pt>
  </dgm:ptLst>
  <dgm:cxnLst>
    <dgm:cxn modelId="{FE137930-4A6D-4473-8B73-A524BC3BDAC4}" type="presOf" srcId="{258FF0D2-832E-4F95-B15F-77A24348041E}" destId="{46A9371E-F870-4A30-9402-4D40382B7A23}" srcOrd="0" destOrd="0" presId="urn:microsoft.com/office/officeart/2008/layout/CircularPictureCallout"/>
    <dgm:cxn modelId="{6CB12870-BBEE-4716-B7B2-34FE6B95111B}" type="presOf" srcId="{BEA42F32-8EDF-4658-ABB5-EA17DFFD361C}" destId="{C89CC711-6E07-4FAE-96FE-7D105E686221}" srcOrd="0" destOrd="0" presId="urn:microsoft.com/office/officeart/2008/layout/CircularPictureCallout"/>
    <dgm:cxn modelId="{DEA7BB71-F99E-46B5-9F84-A6CF90422055}" type="presOf" srcId="{47693762-EE9B-401E-9DEF-D977C6816875}" destId="{D2C6350A-5F3B-4932-B4B4-EECF9AEAF5B4}" srcOrd="0" destOrd="0" presId="urn:microsoft.com/office/officeart/2008/layout/CircularPictureCallout"/>
    <dgm:cxn modelId="{BBF6FD72-05B2-4D96-89C0-E9D0A9D15BE0}" srcId="{47693762-EE9B-401E-9DEF-D977C6816875}" destId="{BEA42F32-8EDF-4658-ABB5-EA17DFFD361C}" srcOrd="0" destOrd="0" parTransId="{A40377D5-0E1E-406D-8848-511BF4A58C53}" sibTransId="{258FF0D2-832E-4F95-B15F-77A24348041E}"/>
    <dgm:cxn modelId="{C6C8CCC2-8EA9-48F6-A953-38806F4A6EBC}" type="presParOf" srcId="{D2C6350A-5F3B-4932-B4B4-EECF9AEAF5B4}" destId="{F0811BF7-7636-47AE-ADE1-BF153EBC580A}" srcOrd="0" destOrd="0" presId="urn:microsoft.com/office/officeart/2008/layout/CircularPictureCallout"/>
    <dgm:cxn modelId="{55057038-74CB-4894-83FB-DDB101B694E5}" type="presParOf" srcId="{F0811BF7-7636-47AE-ADE1-BF153EBC580A}" destId="{ABA1E3E8-4A35-4A5A-A120-85470B599212}" srcOrd="0" destOrd="0" presId="urn:microsoft.com/office/officeart/2008/layout/CircularPictureCallout"/>
    <dgm:cxn modelId="{27BCE9C0-17EF-4AF6-9C13-ABCA4693B0B3}" type="presParOf" srcId="{ABA1E3E8-4A35-4A5A-A120-85470B599212}" destId="{46A9371E-F870-4A30-9402-4D40382B7A23}" srcOrd="0" destOrd="0" presId="urn:microsoft.com/office/officeart/2008/layout/CircularPictureCallout"/>
    <dgm:cxn modelId="{948332DA-8CB5-497F-9332-0E8DD258F6BC}" type="presParOf" srcId="{F0811BF7-7636-47AE-ADE1-BF153EBC580A}" destId="{C89CC711-6E07-4FAE-96FE-7D105E68622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144837-2D85-4356-BB51-B04CA0CDE4E4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07C125F4-CEAD-4DC0-BDDB-010EF0F37790}">
      <dgm:prSet phldrT="[Текст]" phldr="1"/>
      <dgm:spPr/>
      <dgm:t>
        <a:bodyPr/>
        <a:lstStyle/>
        <a:p>
          <a:endParaRPr lang="ru-RU" dirty="0"/>
        </a:p>
      </dgm:t>
    </dgm:pt>
    <dgm:pt modelId="{DCE7A716-8AA2-4AED-B546-5AAA941D0808}" type="sibTrans" cxnId="{703046D3-A3F5-4576-981D-7F9584980F54}">
      <dgm:prSet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9E9968FE-913A-4AAD-A110-214934BDA369}" type="parTrans" cxnId="{703046D3-A3F5-4576-981D-7F9584980F54}">
      <dgm:prSet/>
      <dgm:spPr/>
      <dgm:t>
        <a:bodyPr/>
        <a:lstStyle/>
        <a:p>
          <a:endParaRPr lang="ru-RU"/>
        </a:p>
      </dgm:t>
    </dgm:pt>
    <dgm:pt modelId="{F169BDA6-2F63-4C8E-98A9-28A17788E338}" type="pres">
      <dgm:prSet presAssocID="{16144837-2D85-4356-BB51-B04CA0CDE4E4}" presName="Name0" presStyleCnt="0">
        <dgm:presLayoutVars>
          <dgm:chMax val="7"/>
          <dgm:chPref val="7"/>
          <dgm:dir/>
        </dgm:presLayoutVars>
      </dgm:prSet>
      <dgm:spPr/>
    </dgm:pt>
    <dgm:pt modelId="{D4F6BDFD-290D-4D29-9629-F41C8435822F}" type="pres">
      <dgm:prSet presAssocID="{16144837-2D85-4356-BB51-B04CA0CDE4E4}" presName="Name1" presStyleCnt="0"/>
      <dgm:spPr/>
    </dgm:pt>
    <dgm:pt modelId="{ADC31CE6-014E-4025-8A1B-3B6F86BAFB12}" type="pres">
      <dgm:prSet presAssocID="{DCE7A716-8AA2-4AED-B546-5AAA941D0808}" presName="picture_1" presStyleCnt="0"/>
      <dgm:spPr/>
    </dgm:pt>
    <dgm:pt modelId="{373C5A81-D491-44C0-B0FC-ED3BD8869968}" type="pres">
      <dgm:prSet presAssocID="{DCE7A716-8AA2-4AED-B546-5AAA941D0808}" presName="pictureRepeatNode" presStyleLbl="alignImgPlace1" presStyleIdx="0" presStyleCnt="1" custLinFactNeighborX="-37500" custLinFactNeighborY="-15110"/>
      <dgm:spPr/>
    </dgm:pt>
    <dgm:pt modelId="{F3D5A706-E56D-4503-97EF-E6779E274687}" type="pres">
      <dgm:prSet presAssocID="{07C125F4-CEAD-4DC0-BDDB-010EF0F37790}" presName="text_1" presStyleLbl="node1" presStyleIdx="0" presStyleCnt="0" custFlipVert="1" custFlipHor="1" custScaleX="11319" custScaleY="59259" custLinFactNeighborX="1171" custLinFactNeighborY="-11685">
        <dgm:presLayoutVars>
          <dgm:bulletEnabled val="1"/>
        </dgm:presLayoutVars>
      </dgm:prSet>
      <dgm:spPr>
        <a:prstGeom prst="flowChartPredefinedProcess">
          <a:avLst/>
        </a:prstGeom>
      </dgm:spPr>
    </dgm:pt>
  </dgm:ptLst>
  <dgm:cxnLst>
    <dgm:cxn modelId="{545A7C21-67C4-44FD-AE87-7DF8C43C011E}" type="presOf" srcId="{16144837-2D85-4356-BB51-B04CA0CDE4E4}" destId="{F169BDA6-2F63-4C8E-98A9-28A17788E338}" srcOrd="0" destOrd="0" presId="urn:microsoft.com/office/officeart/2008/layout/CircularPictureCallout"/>
    <dgm:cxn modelId="{E4980F3E-BFDE-4D3C-B16C-7570427DB2B6}" type="presOf" srcId="{DCE7A716-8AA2-4AED-B546-5AAA941D0808}" destId="{373C5A81-D491-44C0-B0FC-ED3BD8869968}" srcOrd="0" destOrd="0" presId="urn:microsoft.com/office/officeart/2008/layout/CircularPictureCallout"/>
    <dgm:cxn modelId="{52F0A052-AB5B-45D5-A77F-D8CC888E9098}" type="presOf" srcId="{07C125F4-CEAD-4DC0-BDDB-010EF0F37790}" destId="{F3D5A706-E56D-4503-97EF-E6779E274687}" srcOrd="0" destOrd="0" presId="urn:microsoft.com/office/officeart/2008/layout/CircularPictureCallout"/>
    <dgm:cxn modelId="{703046D3-A3F5-4576-981D-7F9584980F54}" srcId="{16144837-2D85-4356-BB51-B04CA0CDE4E4}" destId="{07C125F4-CEAD-4DC0-BDDB-010EF0F37790}" srcOrd="0" destOrd="0" parTransId="{9E9968FE-913A-4AAD-A110-214934BDA369}" sibTransId="{DCE7A716-8AA2-4AED-B546-5AAA941D0808}"/>
    <dgm:cxn modelId="{50876628-FCB3-471D-99BC-2A13ACEFB80B}" type="presParOf" srcId="{F169BDA6-2F63-4C8E-98A9-28A17788E338}" destId="{D4F6BDFD-290D-4D29-9629-F41C8435822F}" srcOrd="0" destOrd="0" presId="urn:microsoft.com/office/officeart/2008/layout/CircularPictureCallout"/>
    <dgm:cxn modelId="{C5683FF4-81DA-4BB9-A77D-98028AC08810}" type="presParOf" srcId="{D4F6BDFD-290D-4D29-9629-F41C8435822F}" destId="{ADC31CE6-014E-4025-8A1B-3B6F86BAFB12}" srcOrd="0" destOrd="0" presId="urn:microsoft.com/office/officeart/2008/layout/CircularPictureCallout"/>
    <dgm:cxn modelId="{355D9447-C56F-4AB9-B99E-B6ECFEF430E3}" type="presParOf" srcId="{ADC31CE6-014E-4025-8A1B-3B6F86BAFB12}" destId="{373C5A81-D491-44C0-B0FC-ED3BD8869968}" srcOrd="0" destOrd="0" presId="urn:microsoft.com/office/officeart/2008/layout/CircularPictureCallout"/>
    <dgm:cxn modelId="{DE99D2E6-3EF6-4CA0-9A1A-B2B2301AE812}" type="presParOf" srcId="{D4F6BDFD-290D-4D29-9629-F41C8435822F}" destId="{F3D5A706-E56D-4503-97EF-E6779E27468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D0D492-72AF-4F68-B017-E4AF1E131D1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A6469067-FDB1-4884-A4AB-26361116EB0B}">
      <dgm:prSet phldrT="[Текст]" phldr="1"/>
      <dgm:spPr/>
      <dgm:t>
        <a:bodyPr/>
        <a:lstStyle/>
        <a:p>
          <a:endParaRPr lang="ru-RU" dirty="0"/>
        </a:p>
      </dgm:t>
    </dgm:pt>
    <dgm:pt modelId="{C7DC67A7-1E00-436F-8042-0FC9CAAFDA1F}" type="parTrans" cxnId="{0E8A44D6-68AF-4E3B-9AD2-3B17CD4CD3E1}">
      <dgm:prSet/>
      <dgm:spPr/>
      <dgm:t>
        <a:bodyPr/>
        <a:lstStyle/>
        <a:p>
          <a:endParaRPr lang="ru-RU"/>
        </a:p>
      </dgm:t>
    </dgm:pt>
    <dgm:pt modelId="{32C2092E-BA88-4752-BB8A-D4E183FE3113}" type="sibTrans" cxnId="{0E8A44D6-68AF-4E3B-9AD2-3B17CD4CD3E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D6AB66BF-3752-4BC5-82A3-FDF81692E700}" type="pres">
      <dgm:prSet presAssocID="{D6D0D492-72AF-4F68-B017-E4AF1E131D12}" presName="Name0" presStyleCnt="0">
        <dgm:presLayoutVars>
          <dgm:chMax val="7"/>
          <dgm:chPref val="7"/>
          <dgm:dir/>
        </dgm:presLayoutVars>
      </dgm:prSet>
      <dgm:spPr/>
    </dgm:pt>
    <dgm:pt modelId="{4D3822CD-0C99-4458-8CF0-6B076A715F3A}" type="pres">
      <dgm:prSet presAssocID="{D6D0D492-72AF-4F68-B017-E4AF1E131D12}" presName="Name1" presStyleCnt="0"/>
      <dgm:spPr/>
    </dgm:pt>
    <dgm:pt modelId="{47DC567D-6DF8-45F3-A4CB-F2D5EB3EEFA7}" type="pres">
      <dgm:prSet presAssocID="{32C2092E-BA88-4752-BB8A-D4E183FE3113}" presName="picture_1" presStyleCnt="0"/>
      <dgm:spPr/>
    </dgm:pt>
    <dgm:pt modelId="{4E7854AD-612F-4114-B043-171340F28D1D}" type="pres">
      <dgm:prSet presAssocID="{32C2092E-BA88-4752-BB8A-D4E183FE3113}" presName="pictureRepeatNode" presStyleLbl="alignImgPlace1" presStyleIdx="0" presStyleCnt="1" custScaleX="114212" custScaleY="111930" custLinFactNeighborX="8666" custLinFactNeighborY="8768"/>
      <dgm:spPr/>
    </dgm:pt>
    <dgm:pt modelId="{CC00BF03-CEF1-4C9B-97CD-4D0ABF8E78F4}" type="pres">
      <dgm:prSet presAssocID="{A6469067-FDB1-4884-A4AB-26361116EB0B}" presName="text_1" presStyleLbl="node1" presStyleIdx="0" presStyleCnt="0" custScaleX="32939" custScaleY="75414" custLinFactX="38433" custLinFactNeighborX="100000" custLinFactNeighborY="98371">
        <dgm:presLayoutVars>
          <dgm:bulletEnabled val="1"/>
        </dgm:presLayoutVars>
      </dgm:prSet>
      <dgm:spPr/>
    </dgm:pt>
  </dgm:ptLst>
  <dgm:cxnLst>
    <dgm:cxn modelId="{6EFB1566-B245-415C-B94C-CCFC27A15A46}" type="presOf" srcId="{A6469067-FDB1-4884-A4AB-26361116EB0B}" destId="{CC00BF03-CEF1-4C9B-97CD-4D0ABF8E78F4}" srcOrd="0" destOrd="0" presId="urn:microsoft.com/office/officeart/2008/layout/CircularPictureCallout"/>
    <dgm:cxn modelId="{EC08F369-9414-4EEB-BA10-E1CA1023DE77}" type="presOf" srcId="{D6D0D492-72AF-4F68-B017-E4AF1E131D12}" destId="{D6AB66BF-3752-4BC5-82A3-FDF81692E700}" srcOrd="0" destOrd="0" presId="urn:microsoft.com/office/officeart/2008/layout/CircularPictureCallout"/>
    <dgm:cxn modelId="{C922427B-B8B6-4475-AAB2-9B01A93639C3}" type="presOf" srcId="{32C2092E-BA88-4752-BB8A-D4E183FE3113}" destId="{4E7854AD-612F-4114-B043-171340F28D1D}" srcOrd="0" destOrd="0" presId="urn:microsoft.com/office/officeart/2008/layout/CircularPictureCallout"/>
    <dgm:cxn modelId="{0E8A44D6-68AF-4E3B-9AD2-3B17CD4CD3E1}" srcId="{D6D0D492-72AF-4F68-B017-E4AF1E131D12}" destId="{A6469067-FDB1-4884-A4AB-26361116EB0B}" srcOrd="0" destOrd="0" parTransId="{C7DC67A7-1E00-436F-8042-0FC9CAAFDA1F}" sibTransId="{32C2092E-BA88-4752-BB8A-D4E183FE3113}"/>
    <dgm:cxn modelId="{26118413-3DD5-476C-83B1-68E0CA28F2DD}" type="presParOf" srcId="{D6AB66BF-3752-4BC5-82A3-FDF81692E700}" destId="{4D3822CD-0C99-4458-8CF0-6B076A715F3A}" srcOrd="0" destOrd="0" presId="urn:microsoft.com/office/officeart/2008/layout/CircularPictureCallout"/>
    <dgm:cxn modelId="{14A289D1-FEDB-45B2-9F5E-71AF79BC3016}" type="presParOf" srcId="{4D3822CD-0C99-4458-8CF0-6B076A715F3A}" destId="{47DC567D-6DF8-45F3-A4CB-F2D5EB3EEFA7}" srcOrd="0" destOrd="0" presId="urn:microsoft.com/office/officeart/2008/layout/CircularPictureCallout"/>
    <dgm:cxn modelId="{A08D1813-D4F4-450F-A094-1F033A5545DA}" type="presParOf" srcId="{47DC567D-6DF8-45F3-A4CB-F2D5EB3EEFA7}" destId="{4E7854AD-612F-4114-B043-171340F28D1D}" srcOrd="0" destOrd="0" presId="urn:microsoft.com/office/officeart/2008/layout/CircularPictureCallout"/>
    <dgm:cxn modelId="{A582D3F8-BA6E-426D-B0F8-AC504112A533}" type="presParOf" srcId="{4D3822CD-0C99-4458-8CF0-6B076A715F3A}" destId="{CC00BF03-CEF1-4C9B-97CD-4D0ABF8E78F4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47923F-2EC1-4005-81CA-A8AF3848B36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121D3667-3614-4C94-BE48-C81FE8AB8C32}">
      <dgm:prSet phldrT="[Текст]" phldr="1"/>
      <dgm:spPr/>
      <dgm:t>
        <a:bodyPr/>
        <a:lstStyle/>
        <a:p>
          <a:endParaRPr lang="ru-RU" dirty="0"/>
        </a:p>
      </dgm:t>
    </dgm:pt>
    <dgm:pt modelId="{2AE21D00-DF92-4610-8A54-B5E699E06FA9}" type="parTrans" cxnId="{34A92AC6-544C-48A9-B9B3-D9BF1347A306}">
      <dgm:prSet/>
      <dgm:spPr/>
      <dgm:t>
        <a:bodyPr/>
        <a:lstStyle/>
        <a:p>
          <a:endParaRPr lang="ru-RU"/>
        </a:p>
      </dgm:t>
    </dgm:pt>
    <dgm:pt modelId="{F9252659-3665-4894-A1F1-93D6D9B47613}" type="sibTrans" cxnId="{34A92AC6-544C-48A9-B9B3-D9BF1347A306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17C5334C-7BBB-4764-8C31-4B44389824AE}" type="pres">
      <dgm:prSet presAssocID="{3B47923F-2EC1-4005-81CA-A8AF3848B366}" presName="Name0" presStyleCnt="0">
        <dgm:presLayoutVars>
          <dgm:chMax val="7"/>
          <dgm:chPref val="7"/>
          <dgm:dir/>
        </dgm:presLayoutVars>
      </dgm:prSet>
      <dgm:spPr/>
    </dgm:pt>
    <dgm:pt modelId="{77E385D9-ADE1-4746-91D0-D7088321123F}" type="pres">
      <dgm:prSet presAssocID="{3B47923F-2EC1-4005-81CA-A8AF3848B366}" presName="Name1" presStyleCnt="0"/>
      <dgm:spPr/>
    </dgm:pt>
    <dgm:pt modelId="{F8603B7F-A4A2-4345-BE3D-2E2BD1531B23}" type="pres">
      <dgm:prSet presAssocID="{F9252659-3665-4894-A1F1-93D6D9B47613}" presName="picture_1" presStyleCnt="0"/>
      <dgm:spPr/>
    </dgm:pt>
    <dgm:pt modelId="{F07F448F-ACD6-49FA-BED2-B528EA6AD86E}" type="pres">
      <dgm:prSet presAssocID="{F9252659-3665-4894-A1F1-93D6D9B47613}" presName="pictureRepeatNode" presStyleLbl="alignImgPlace1" presStyleIdx="0" presStyleCnt="1"/>
      <dgm:spPr/>
    </dgm:pt>
    <dgm:pt modelId="{4DE808BA-1DB6-4A0C-96A2-DA47502A41C9}" type="pres">
      <dgm:prSet presAssocID="{121D3667-3614-4C94-BE48-C81FE8AB8C32}" presName="text_1" presStyleLbl="node1" presStyleIdx="0" presStyleCnt="0" custLinFactX="44213" custLinFactNeighborX="100000" custLinFactNeighborY="97658">
        <dgm:presLayoutVars>
          <dgm:bulletEnabled val="1"/>
        </dgm:presLayoutVars>
      </dgm:prSet>
      <dgm:spPr/>
    </dgm:pt>
  </dgm:ptLst>
  <dgm:cxnLst>
    <dgm:cxn modelId="{776A2B9C-62A2-4BCA-903D-DEE9E07F43D2}" type="presOf" srcId="{F9252659-3665-4894-A1F1-93D6D9B47613}" destId="{F07F448F-ACD6-49FA-BED2-B528EA6AD86E}" srcOrd="0" destOrd="0" presId="urn:microsoft.com/office/officeart/2008/layout/CircularPictureCallout"/>
    <dgm:cxn modelId="{34A92AC6-544C-48A9-B9B3-D9BF1347A306}" srcId="{3B47923F-2EC1-4005-81CA-A8AF3848B366}" destId="{121D3667-3614-4C94-BE48-C81FE8AB8C32}" srcOrd="0" destOrd="0" parTransId="{2AE21D00-DF92-4610-8A54-B5E699E06FA9}" sibTransId="{F9252659-3665-4894-A1F1-93D6D9B47613}"/>
    <dgm:cxn modelId="{47CC30D3-6689-4A7D-B653-B27F601C14B6}" type="presOf" srcId="{121D3667-3614-4C94-BE48-C81FE8AB8C32}" destId="{4DE808BA-1DB6-4A0C-96A2-DA47502A41C9}" srcOrd="0" destOrd="0" presId="urn:microsoft.com/office/officeart/2008/layout/CircularPictureCallout"/>
    <dgm:cxn modelId="{5731AFE6-7C11-41F0-B52A-6A9AD2DD7384}" type="presOf" srcId="{3B47923F-2EC1-4005-81CA-A8AF3848B366}" destId="{17C5334C-7BBB-4764-8C31-4B44389824AE}" srcOrd="0" destOrd="0" presId="urn:microsoft.com/office/officeart/2008/layout/CircularPictureCallout"/>
    <dgm:cxn modelId="{98447008-C359-426E-9F14-279486C7296A}" type="presParOf" srcId="{17C5334C-7BBB-4764-8C31-4B44389824AE}" destId="{77E385D9-ADE1-4746-91D0-D7088321123F}" srcOrd="0" destOrd="0" presId="urn:microsoft.com/office/officeart/2008/layout/CircularPictureCallout"/>
    <dgm:cxn modelId="{59053274-C1FC-4D1F-9561-3A8639D109B0}" type="presParOf" srcId="{77E385D9-ADE1-4746-91D0-D7088321123F}" destId="{F8603B7F-A4A2-4345-BE3D-2E2BD1531B23}" srcOrd="0" destOrd="0" presId="urn:microsoft.com/office/officeart/2008/layout/CircularPictureCallout"/>
    <dgm:cxn modelId="{34425E9E-4CFD-46FE-9EDD-8903B50ECCEF}" type="presParOf" srcId="{F8603B7F-A4A2-4345-BE3D-2E2BD1531B23}" destId="{F07F448F-ACD6-49FA-BED2-B528EA6AD86E}" srcOrd="0" destOrd="0" presId="urn:microsoft.com/office/officeart/2008/layout/CircularPictureCallout"/>
    <dgm:cxn modelId="{45A4C550-51FD-4B62-BF03-B5F088D7AD9D}" type="presParOf" srcId="{77E385D9-ADE1-4746-91D0-D7088321123F}" destId="{4DE808BA-1DB6-4A0C-96A2-DA47502A41C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3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42455-E85A-4305-A681-9E4A7B18ECCA}">
      <dsp:nvSpPr>
        <dsp:cNvPr id="0" name=""/>
        <dsp:cNvSpPr/>
      </dsp:nvSpPr>
      <dsp:spPr>
        <a:xfrm>
          <a:off x="4272" y="439557"/>
          <a:ext cx="8334574" cy="5465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/>
            <a:t>Ivan Goncharov</a:t>
          </a:r>
          <a:endParaRPr lang="ru-RU" sz="1400" b="1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dirty="0"/>
            <a:t>Director of distribution department </a:t>
          </a:r>
          <a:r>
            <a:rPr lang="en-US" sz="1400" b="0" kern="1200" dirty="0">
              <a:hlinkClick xmlns:r="http://schemas.openxmlformats.org/officeDocument/2006/relationships" r:id="rId1"/>
            </a:rPr>
            <a:t>igoncharov@vstrade.kz</a:t>
          </a:r>
          <a:r>
            <a:rPr lang="en-US" sz="1400" b="0" kern="1200" dirty="0"/>
            <a:t> </a:t>
          </a:r>
          <a:endParaRPr lang="ru-RU" sz="1400" b="0" kern="1200" dirty="0"/>
        </a:p>
      </dsp:txBody>
      <dsp:txXfrm>
        <a:off x="20280" y="455565"/>
        <a:ext cx="8302558" cy="514521"/>
      </dsp:txXfrm>
    </dsp:sp>
    <dsp:sp modelId="{AA28B158-EBED-47E2-8CB4-12B111E74800}">
      <dsp:nvSpPr>
        <dsp:cNvPr id="0" name=""/>
        <dsp:cNvSpPr/>
      </dsp:nvSpPr>
      <dsp:spPr>
        <a:xfrm>
          <a:off x="12449" y="1084957"/>
          <a:ext cx="232652" cy="467568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Alexandra Fedorova </a:t>
          </a:r>
          <a:r>
            <a:rPr lang="en-US" sz="1400" b="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(MRKT specialist) </a:t>
          </a:r>
          <a:endParaRPr lang="ru-RU" sz="1400" b="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19263" y="1091771"/>
        <a:ext cx="219024" cy="4662054"/>
      </dsp:txXfrm>
    </dsp:sp>
    <dsp:sp modelId="{864ECF50-20F7-4A69-BF48-57AE5C54A6B0}">
      <dsp:nvSpPr>
        <dsp:cNvPr id="0" name=""/>
        <dsp:cNvSpPr/>
      </dsp:nvSpPr>
      <dsp:spPr>
        <a:xfrm>
          <a:off x="286682" y="1084957"/>
          <a:ext cx="232652" cy="467568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Milana </a:t>
          </a:r>
          <a:r>
            <a:rPr lang="en-US" sz="1400" b="1" kern="1200" dirty="0" err="1"/>
            <a:t>Veselova</a:t>
          </a:r>
          <a:r>
            <a:rPr lang="en-US" sz="1400" b="1" kern="1200"/>
            <a:t> </a:t>
          </a:r>
          <a:r>
            <a:rPr lang="en-US" sz="1400" b="0" kern="1200"/>
            <a:t>(</a:t>
          </a:r>
          <a:r>
            <a:rPr lang="en-US" sz="1400" b="0" kern="1200" dirty="0"/>
            <a:t>assistant of Head of Sales) </a:t>
          </a:r>
          <a:endParaRPr lang="ru-RU" sz="1400" b="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293496" y="1091771"/>
        <a:ext cx="219024" cy="4662054"/>
      </dsp:txXfrm>
    </dsp:sp>
    <dsp:sp modelId="{2D7EB8D8-4D23-48B6-88B0-66D8EEA8314F}">
      <dsp:nvSpPr>
        <dsp:cNvPr id="0" name=""/>
        <dsp:cNvSpPr/>
      </dsp:nvSpPr>
      <dsp:spPr>
        <a:xfrm>
          <a:off x="560916" y="1084957"/>
          <a:ext cx="232652" cy="467568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Vera</a:t>
          </a:r>
          <a:r>
            <a:rPr lang="en-US" sz="5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 </a:t>
          </a:r>
          <a:r>
            <a:rPr lang="en-US" sz="14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Kalinichenko </a:t>
          </a:r>
          <a:r>
            <a:rPr lang="en-US" sz="1400" b="0" i="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(assistant of Head of Sales)</a:t>
          </a:r>
          <a:endParaRPr lang="ru-RU" sz="1400" b="0" i="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567730" y="1091771"/>
        <a:ext cx="219024" cy="4662054"/>
      </dsp:txXfrm>
    </dsp:sp>
    <dsp:sp modelId="{2727AB3C-C7DD-4C7C-A37C-776C4947448C}">
      <dsp:nvSpPr>
        <dsp:cNvPr id="0" name=""/>
        <dsp:cNvSpPr/>
      </dsp:nvSpPr>
      <dsp:spPr>
        <a:xfrm>
          <a:off x="835149" y="1094688"/>
          <a:ext cx="232652" cy="466595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Dmitriy Khvan </a:t>
          </a:r>
          <a:r>
            <a:rPr lang="en-US" sz="1400" b="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(Finance analytic)</a:t>
          </a:r>
          <a:endParaRPr lang="ru-RU" sz="1400" b="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841963" y="1101502"/>
        <a:ext cx="219024" cy="4652323"/>
      </dsp:txXfrm>
    </dsp:sp>
    <dsp:sp modelId="{4EE57B92-F4D6-44FC-ABCF-490582ADF76B}">
      <dsp:nvSpPr>
        <dsp:cNvPr id="0" name=""/>
        <dsp:cNvSpPr/>
      </dsp:nvSpPr>
      <dsp:spPr>
        <a:xfrm>
          <a:off x="1133524" y="1077027"/>
          <a:ext cx="4105658" cy="759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Anna Sadvokasova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dirty="0"/>
            <a:t>Head of Sales Dep.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dirty="0">
              <a:hlinkClick xmlns:r="http://schemas.openxmlformats.org/officeDocument/2006/relationships" r:id="rId2"/>
            </a:rPr>
            <a:t>ASadvokasova@vstrade.kz</a:t>
          </a:r>
          <a:r>
            <a:rPr lang="en-US" sz="1400" b="0" kern="1200" dirty="0"/>
            <a:t> </a:t>
          </a:r>
          <a:endParaRPr lang="ru-RU" sz="1400" b="0" kern="1200" dirty="0"/>
        </a:p>
      </dsp:txBody>
      <dsp:txXfrm>
        <a:off x="1155775" y="1099278"/>
        <a:ext cx="4061156" cy="715195"/>
      </dsp:txXfrm>
    </dsp:sp>
    <dsp:sp modelId="{07DC8B1A-894C-4947-9A67-8581B319C047}">
      <dsp:nvSpPr>
        <dsp:cNvPr id="0" name=""/>
        <dsp:cNvSpPr/>
      </dsp:nvSpPr>
      <dsp:spPr>
        <a:xfrm>
          <a:off x="1109383" y="1928628"/>
          <a:ext cx="495015" cy="3831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/>
            <a:t>Dauren Kaltaev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dirty="0">
              <a:hlinkClick xmlns:r="http://schemas.openxmlformats.org/officeDocument/2006/relationships" r:id="rId3"/>
            </a:rPr>
            <a:t>DKaltaev@vstrade.kz</a:t>
          </a:r>
          <a:r>
            <a:rPr lang="en-US" sz="1400" b="0" kern="1200" dirty="0"/>
            <a:t> </a:t>
          </a:r>
          <a:endParaRPr lang="ru-RU" sz="1400" b="0" kern="1200" dirty="0"/>
        </a:p>
      </dsp:txBody>
      <dsp:txXfrm>
        <a:off x="1123881" y="1943126"/>
        <a:ext cx="466019" cy="3802054"/>
      </dsp:txXfrm>
    </dsp:sp>
    <dsp:sp modelId="{5BA8484D-CD9E-4DD7-8612-0013C93E54ED}">
      <dsp:nvSpPr>
        <dsp:cNvPr id="0" name=""/>
        <dsp:cNvSpPr/>
      </dsp:nvSpPr>
      <dsp:spPr>
        <a:xfrm>
          <a:off x="1625189" y="1928628"/>
          <a:ext cx="495015" cy="383105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Arina </a:t>
          </a:r>
          <a:r>
            <a:rPr lang="en-US" sz="1400" b="1" kern="1200" dirty="0" err="1">
              <a:solidFill>
                <a:prstClr val="black"/>
              </a:solidFill>
              <a:latin typeface="Calibri"/>
              <a:ea typeface="+mn-ea"/>
              <a:cs typeface="+mn-cs"/>
            </a:rPr>
            <a:t>Fidiy</a:t>
          </a:r>
          <a:endParaRPr lang="en-US" sz="1400" b="1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dirty="0">
              <a:solidFill>
                <a:prstClr val="black"/>
              </a:solidFill>
              <a:latin typeface="Calibri"/>
              <a:ea typeface="+mn-ea"/>
              <a:cs typeface="+mn-cs"/>
              <a:hlinkClick xmlns:r="http://schemas.openxmlformats.org/officeDocument/2006/relationships" r:id="rId4"/>
            </a:rPr>
            <a:t>AFidiy@vstrade.kz</a:t>
          </a:r>
          <a:r>
            <a:rPr lang="en-US" sz="1400" b="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 </a:t>
          </a:r>
          <a:endParaRPr lang="ru-RU" sz="1400" b="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1639687" y="1943126"/>
        <a:ext cx="466019" cy="3802054"/>
      </dsp:txXfrm>
    </dsp:sp>
    <dsp:sp modelId="{E959DD1C-7E55-47DE-90DA-AD77C0A9900D}">
      <dsp:nvSpPr>
        <dsp:cNvPr id="0" name=""/>
        <dsp:cNvSpPr/>
      </dsp:nvSpPr>
      <dsp:spPr>
        <a:xfrm>
          <a:off x="2140995" y="1928628"/>
          <a:ext cx="495015" cy="3831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Murat Alshynbekov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dirty="0">
              <a:solidFill>
                <a:srgbClr val="FF0000"/>
              </a:solidFill>
              <a:hlinkClick xmlns:r="http://schemas.openxmlformats.org/officeDocument/2006/relationships" r:id="rId5"/>
            </a:rPr>
            <a:t>MAlshynbekov@vstrade.kz</a:t>
          </a:r>
          <a:r>
            <a:rPr lang="en-US" sz="1400" b="0" kern="1200" dirty="0">
              <a:solidFill>
                <a:srgbClr val="FF0000"/>
              </a:solidFill>
            </a:rPr>
            <a:t> </a:t>
          </a:r>
          <a:endParaRPr lang="ru-RU" sz="1400" b="0" kern="1200" dirty="0">
            <a:solidFill>
              <a:srgbClr val="FF0000"/>
            </a:solidFill>
          </a:endParaRPr>
        </a:p>
      </dsp:txBody>
      <dsp:txXfrm>
        <a:off x="2155493" y="1943126"/>
        <a:ext cx="466019" cy="3802054"/>
      </dsp:txXfrm>
    </dsp:sp>
    <dsp:sp modelId="{F654C069-11D4-400A-9F70-D6859497B32A}">
      <dsp:nvSpPr>
        <dsp:cNvPr id="0" name=""/>
        <dsp:cNvSpPr/>
      </dsp:nvSpPr>
      <dsp:spPr>
        <a:xfrm>
          <a:off x="2656802" y="1928628"/>
          <a:ext cx="495015" cy="3831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/>
            <a:t>Rustam Niyazov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dirty="0">
              <a:hlinkClick xmlns:r="http://schemas.openxmlformats.org/officeDocument/2006/relationships" r:id="rId6"/>
            </a:rPr>
            <a:t>RNiyazov@vstrade.kz</a:t>
          </a:r>
          <a:endParaRPr lang="ru-RU" sz="1400" b="0" kern="1200" dirty="0"/>
        </a:p>
      </dsp:txBody>
      <dsp:txXfrm>
        <a:off x="2671300" y="1943126"/>
        <a:ext cx="466019" cy="3802054"/>
      </dsp:txXfrm>
    </dsp:sp>
    <dsp:sp modelId="{8A34A85A-BC7A-4628-9963-BBDD1319CFAC}">
      <dsp:nvSpPr>
        <dsp:cNvPr id="0" name=""/>
        <dsp:cNvSpPr/>
      </dsp:nvSpPr>
      <dsp:spPr>
        <a:xfrm>
          <a:off x="3172608" y="1928628"/>
          <a:ext cx="495015" cy="3831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/>
            <a:t>Andrey Hohlachev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dirty="0">
              <a:hlinkClick xmlns:r="http://schemas.openxmlformats.org/officeDocument/2006/relationships" r:id="rId7"/>
            </a:rPr>
            <a:t>HohlachevA@vstrade.kz</a:t>
          </a:r>
          <a:endParaRPr lang="ru-RU" sz="1400" b="0" kern="1200" dirty="0"/>
        </a:p>
      </dsp:txBody>
      <dsp:txXfrm>
        <a:off x="3187106" y="1943126"/>
        <a:ext cx="466019" cy="3802054"/>
      </dsp:txXfrm>
    </dsp:sp>
    <dsp:sp modelId="{E0B20036-B6BE-40EF-839C-89B3B4668B4D}">
      <dsp:nvSpPr>
        <dsp:cNvPr id="0" name=""/>
        <dsp:cNvSpPr/>
      </dsp:nvSpPr>
      <dsp:spPr>
        <a:xfrm>
          <a:off x="3688414" y="1928628"/>
          <a:ext cx="495015" cy="3831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u="none" kern="1200" dirty="0">
              <a:solidFill>
                <a:schemeClr val="tx1"/>
              </a:solidFill>
            </a:rPr>
            <a:t>Angelina Terekhina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u="none" kern="1200" dirty="0">
              <a:solidFill>
                <a:srgbClr val="FF0000"/>
              </a:solidFill>
              <a:hlinkClick xmlns:r="http://schemas.openxmlformats.org/officeDocument/2006/relationships" r:id="rId8"/>
            </a:rPr>
            <a:t>ATerekhina@vstrade.kz</a:t>
          </a:r>
          <a:endParaRPr lang="ru-RU" sz="1400" b="0" u="none" kern="1200" dirty="0">
            <a:solidFill>
              <a:srgbClr val="FF0000"/>
            </a:solidFill>
          </a:endParaRPr>
        </a:p>
      </dsp:txBody>
      <dsp:txXfrm>
        <a:off x="3702912" y="1943126"/>
        <a:ext cx="466019" cy="3802054"/>
      </dsp:txXfrm>
    </dsp:sp>
    <dsp:sp modelId="{FD7B7C7E-5C83-47E7-89D3-40708875BF23}">
      <dsp:nvSpPr>
        <dsp:cNvPr id="0" name=""/>
        <dsp:cNvSpPr/>
      </dsp:nvSpPr>
      <dsp:spPr>
        <a:xfrm>
          <a:off x="4204220" y="1928628"/>
          <a:ext cx="495015" cy="3831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none" kern="1200" dirty="0">
              <a:solidFill>
                <a:schemeClr val="tx1"/>
              </a:solidFill>
            </a:rPr>
            <a:t>Renat </a:t>
          </a:r>
          <a:r>
            <a:rPr lang="en-US" sz="1400" b="1" u="none" kern="1200" dirty="0" err="1">
              <a:solidFill>
                <a:schemeClr val="tx1"/>
              </a:solidFill>
            </a:rPr>
            <a:t>Nurgozhayev</a:t>
          </a:r>
          <a:r>
            <a:rPr lang="en-US" sz="1400" b="1" u="none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u="none" kern="1200" dirty="0">
              <a:solidFill>
                <a:srgbClr val="FF0000"/>
              </a:solidFill>
              <a:hlinkClick xmlns:r="http://schemas.openxmlformats.org/officeDocument/2006/relationships" r:id="rId9"/>
            </a:rPr>
            <a:t>RNurgozhayev@vstrade.kz</a:t>
          </a:r>
          <a:r>
            <a:rPr lang="en-US" sz="1400" b="0" u="none" kern="1200" dirty="0">
              <a:solidFill>
                <a:srgbClr val="FF0000"/>
              </a:solidFill>
            </a:rPr>
            <a:t> </a:t>
          </a:r>
          <a:endParaRPr lang="ru-RU" sz="1400" b="0" u="none" kern="1200" dirty="0">
            <a:solidFill>
              <a:srgbClr val="FF0000"/>
            </a:solidFill>
          </a:endParaRPr>
        </a:p>
      </dsp:txBody>
      <dsp:txXfrm>
        <a:off x="4218718" y="1943126"/>
        <a:ext cx="466019" cy="3802054"/>
      </dsp:txXfrm>
    </dsp:sp>
    <dsp:sp modelId="{18BEC4CA-5A05-4BE1-8930-8FED2642C197}">
      <dsp:nvSpPr>
        <dsp:cNvPr id="0" name=""/>
        <dsp:cNvSpPr/>
      </dsp:nvSpPr>
      <dsp:spPr>
        <a:xfrm>
          <a:off x="4720026" y="1928628"/>
          <a:ext cx="495015" cy="3831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none" kern="1200" dirty="0">
              <a:solidFill>
                <a:schemeClr val="tx1"/>
              </a:solidFill>
            </a:rPr>
            <a:t>Aziz Abdrakhmanov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u="none" kern="1200" dirty="0">
              <a:solidFill>
                <a:srgbClr val="FF0000"/>
              </a:solidFill>
              <a:hlinkClick xmlns:r="http://schemas.openxmlformats.org/officeDocument/2006/relationships" r:id="rId10"/>
            </a:rPr>
            <a:t>AAbdrakhmanov@vstrade.kz</a:t>
          </a:r>
          <a:endParaRPr lang="ru-RU" sz="1400" b="0" u="none" kern="1200" dirty="0">
            <a:solidFill>
              <a:srgbClr val="FF0000"/>
            </a:solidFill>
          </a:endParaRPr>
        </a:p>
      </dsp:txBody>
      <dsp:txXfrm>
        <a:off x="4734524" y="1943126"/>
        <a:ext cx="466019" cy="3802054"/>
      </dsp:txXfrm>
    </dsp:sp>
    <dsp:sp modelId="{F0E99DBD-77F2-4452-A8FA-A56BB80DF04A}">
      <dsp:nvSpPr>
        <dsp:cNvPr id="0" name=""/>
        <dsp:cNvSpPr/>
      </dsp:nvSpPr>
      <dsp:spPr>
        <a:xfrm>
          <a:off x="5269072" y="1077027"/>
          <a:ext cx="3074046" cy="75525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588"/>
            </a:spcAft>
            <a:buNone/>
          </a:pPr>
          <a:r>
            <a:rPr lang="en-US" sz="1400" b="1" kern="1200" dirty="0"/>
            <a:t>Timur Abildayev </a:t>
          </a:r>
          <a:endParaRPr lang="ru-RU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dirty="0"/>
            <a:t>Head of Development Dep.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dirty="0"/>
            <a:t> </a:t>
          </a:r>
          <a:r>
            <a:rPr lang="en-US" sz="1400" b="0" kern="1200" dirty="0">
              <a:hlinkClick xmlns:r="http://schemas.openxmlformats.org/officeDocument/2006/relationships" r:id="rId11"/>
            </a:rPr>
            <a:t>TAbildayev@vstrade.kz</a:t>
          </a:r>
          <a:r>
            <a:rPr lang="en-US" sz="1400" b="0" kern="1200" dirty="0"/>
            <a:t>  </a:t>
          </a:r>
        </a:p>
      </dsp:txBody>
      <dsp:txXfrm>
        <a:off x="5291193" y="1099148"/>
        <a:ext cx="3029804" cy="711011"/>
      </dsp:txXfrm>
    </dsp:sp>
    <dsp:sp modelId="{C8A83268-6554-47B0-BD79-75935B6EA6F9}">
      <dsp:nvSpPr>
        <dsp:cNvPr id="0" name=""/>
        <dsp:cNvSpPr/>
      </dsp:nvSpPr>
      <dsp:spPr>
        <a:xfrm>
          <a:off x="5256623" y="1924184"/>
          <a:ext cx="495015" cy="3831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/>
            <a:t>Natalya Tsibizova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dirty="0">
              <a:hlinkClick xmlns:r="http://schemas.openxmlformats.org/officeDocument/2006/relationships" r:id="rId12"/>
            </a:rPr>
            <a:t>NTsibizova@vstrade.kz</a:t>
          </a:r>
          <a:r>
            <a:rPr lang="en-US" sz="1400" b="0" kern="1200" dirty="0"/>
            <a:t> </a:t>
          </a:r>
          <a:endParaRPr lang="ru-RU" sz="1400" b="0" kern="1200" dirty="0"/>
        </a:p>
      </dsp:txBody>
      <dsp:txXfrm>
        <a:off x="5271121" y="1938682"/>
        <a:ext cx="466019" cy="3802054"/>
      </dsp:txXfrm>
    </dsp:sp>
    <dsp:sp modelId="{7DB8ACB9-B834-4308-92E1-45AE06125760}">
      <dsp:nvSpPr>
        <dsp:cNvPr id="0" name=""/>
        <dsp:cNvSpPr/>
      </dsp:nvSpPr>
      <dsp:spPr>
        <a:xfrm>
          <a:off x="5772429" y="1924184"/>
          <a:ext cx="495015" cy="3831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Aigul Bekeneva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hlinkClick xmlns:r="http://schemas.openxmlformats.org/officeDocument/2006/relationships" r:id="rId13"/>
            </a:rPr>
            <a:t>ABekeneva@vstrade.kz</a:t>
          </a:r>
          <a:r>
            <a:rPr lang="en-US" sz="1400" b="0" kern="1200" dirty="0"/>
            <a:t> </a:t>
          </a:r>
          <a:endParaRPr lang="ru-RU" sz="1400" b="0" kern="1200" dirty="0"/>
        </a:p>
      </dsp:txBody>
      <dsp:txXfrm>
        <a:off x="5786927" y="1938682"/>
        <a:ext cx="466019" cy="3802054"/>
      </dsp:txXfrm>
    </dsp:sp>
    <dsp:sp modelId="{47CA4C02-D6E1-4B8F-AE6A-789A6CAFD1B6}">
      <dsp:nvSpPr>
        <dsp:cNvPr id="0" name=""/>
        <dsp:cNvSpPr/>
      </dsp:nvSpPr>
      <dsp:spPr>
        <a:xfrm>
          <a:off x="6288235" y="1924184"/>
          <a:ext cx="495015" cy="3831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/>
            <a:t>Azat Turganbek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dirty="0">
              <a:hlinkClick xmlns:r="http://schemas.openxmlformats.org/officeDocument/2006/relationships" r:id="rId14"/>
            </a:rPr>
            <a:t>ATurganbek@vstrade.kz</a:t>
          </a:r>
          <a:r>
            <a:rPr lang="en-US" sz="1400" b="0" kern="1200" dirty="0"/>
            <a:t> </a:t>
          </a:r>
          <a:endParaRPr lang="ru-RU" sz="1400" b="0" kern="1200" dirty="0"/>
        </a:p>
      </dsp:txBody>
      <dsp:txXfrm>
        <a:off x="6302733" y="1938682"/>
        <a:ext cx="466019" cy="3802054"/>
      </dsp:txXfrm>
    </dsp:sp>
    <dsp:sp modelId="{32516C1F-825C-4666-957F-F0DBAD38C0A7}">
      <dsp:nvSpPr>
        <dsp:cNvPr id="0" name=""/>
        <dsp:cNvSpPr/>
      </dsp:nvSpPr>
      <dsp:spPr>
        <a:xfrm>
          <a:off x="6804042" y="1924184"/>
          <a:ext cx="495015" cy="383105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Igor Lyashenko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dirty="0">
              <a:solidFill>
                <a:srgbClr val="0000FF"/>
              </a:solidFill>
              <a:latin typeface="Calibri"/>
              <a:ea typeface="+mn-ea"/>
              <a:cs typeface="+mn-cs"/>
              <a:hlinkClick xmlns:r="http://schemas.openxmlformats.org/officeDocument/2006/relationships" r:id="rId1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LyashenkoI@vstrade.kz</a:t>
          </a:r>
          <a:r>
            <a:rPr lang="en-US" sz="1400" b="0" kern="1200" dirty="0">
              <a:solidFill>
                <a:srgbClr val="0000FF"/>
              </a:solidFill>
              <a:latin typeface="Calibri"/>
              <a:ea typeface="+mn-ea"/>
              <a:cs typeface="+mn-cs"/>
            </a:rPr>
            <a:t> </a:t>
          </a:r>
          <a:endParaRPr lang="ru-RU" sz="1400" b="0" kern="1200" dirty="0">
            <a:solidFill>
              <a:srgbClr val="0000FF"/>
            </a:solidFill>
            <a:latin typeface="Calibri"/>
            <a:ea typeface="+mn-ea"/>
            <a:cs typeface="+mn-cs"/>
          </a:endParaRPr>
        </a:p>
      </dsp:txBody>
      <dsp:txXfrm>
        <a:off x="6818540" y="1938682"/>
        <a:ext cx="466019" cy="3802054"/>
      </dsp:txXfrm>
    </dsp:sp>
    <dsp:sp modelId="{E0C8AAFC-1CC2-449A-A0AE-9A7A629B7502}">
      <dsp:nvSpPr>
        <dsp:cNvPr id="0" name=""/>
        <dsp:cNvSpPr/>
      </dsp:nvSpPr>
      <dsp:spPr>
        <a:xfrm>
          <a:off x="7839099" y="1912346"/>
          <a:ext cx="495015" cy="3831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Elena Poznyakova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hlinkClick xmlns:r="http://schemas.openxmlformats.org/officeDocument/2006/relationships" r:id="rId16"/>
            </a:rPr>
            <a:t>ElenaP@vstrade.kz</a:t>
          </a:r>
          <a:r>
            <a:rPr lang="en-US" sz="1400" b="0" kern="1200" dirty="0"/>
            <a:t> </a:t>
          </a:r>
          <a:endParaRPr lang="ru-RU" sz="1400" b="0" kern="1200" dirty="0"/>
        </a:p>
      </dsp:txBody>
      <dsp:txXfrm>
        <a:off x="7853597" y="1926844"/>
        <a:ext cx="466019" cy="3802054"/>
      </dsp:txXfrm>
    </dsp:sp>
    <dsp:sp modelId="{D2152268-54ED-4586-9787-DAEFEDDD3695}">
      <dsp:nvSpPr>
        <dsp:cNvPr id="0" name=""/>
        <dsp:cNvSpPr/>
      </dsp:nvSpPr>
      <dsp:spPr>
        <a:xfrm>
          <a:off x="7322516" y="1926865"/>
          <a:ext cx="495015" cy="3831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Assan Abayev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dirty="0">
              <a:solidFill>
                <a:srgbClr val="FF0000"/>
              </a:solidFill>
              <a:hlinkClick xmlns:r="http://schemas.openxmlformats.org/officeDocument/2006/relationships" r:id="rId17"/>
            </a:rPr>
            <a:t>AAbayev@vstrade.kz</a:t>
          </a:r>
          <a:r>
            <a:rPr lang="en-US" sz="1400" b="0" kern="1200" dirty="0">
              <a:solidFill>
                <a:srgbClr val="FF0000"/>
              </a:solidFill>
            </a:rPr>
            <a:t> </a:t>
          </a:r>
          <a:endParaRPr lang="ru-RU" sz="1300" b="0" kern="1200" dirty="0"/>
        </a:p>
      </dsp:txBody>
      <dsp:txXfrm>
        <a:off x="7337014" y="1941363"/>
        <a:ext cx="466019" cy="38020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A4985-42D6-46D9-B024-1A1BD2A0D5E0}">
      <dsp:nvSpPr>
        <dsp:cNvPr id="0" name=""/>
        <dsp:cNvSpPr/>
      </dsp:nvSpPr>
      <dsp:spPr>
        <a:xfrm>
          <a:off x="63117" y="414560"/>
          <a:ext cx="1596771" cy="1596771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876" tIns="15240" rIns="87876" bIns="15240" numCol="1" spcCol="1270" anchor="ctr" anchorCtr="1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WIDE ASSORTMENT</a:t>
          </a:r>
          <a:endParaRPr lang="ru-RU" sz="12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more than 5 000 SKU’s  at stock</a:t>
          </a:r>
          <a:endParaRPr lang="ru-RU" sz="900" kern="1200" dirty="0"/>
        </a:p>
      </dsp:txBody>
      <dsp:txXfrm>
        <a:off x="296959" y="648402"/>
        <a:ext cx="1129087" cy="1129087"/>
      </dsp:txXfrm>
    </dsp:sp>
    <dsp:sp modelId="{7E00FF05-447E-49C9-B600-C487A66F082B}">
      <dsp:nvSpPr>
        <dsp:cNvPr id="0" name=""/>
        <dsp:cNvSpPr/>
      </dsp:nvSpPr>
      <dsp:spPr>
        <a:xfrm>
          <a:off x="1320447" y="51214"/>
          <a:ext cx="1596771" cy="1596771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-13892"/>
                <a:satOff val="-2434"/>
                <a:lumOff val="12271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-13892"/>
                <a:satOff val="-2434"/>
                <a:lumOff val="12271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-13892"/>
                <a:satOff val="-2434"/>
                <a:lumOff val="122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876" tIns="15240" rIns="87876" bIns="15240" numCol="1" spcCol="1270" anchor="ctr" anchorCtr="1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EVERYDAY STOCK</a:t>
          </a:r>
          <a:endParaRPr lang="ru-RU" sz="12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 About 10 M USD</a:t>
          </a:r>
          <a:endParaRPr lang="ru-RU" sz="900" kern="1200" dirty="0"/>
        </a:p>
      </dsp:txBody>
      <dsp:txXfrm>
        <a:off x="1554289" y="285056"/>
        <a:ext cx="1129087" cy="1129087"/>
      </dsp:txXfrm>
    </dsp:sp>
    <dsp:sp modelId="{B51E1E1E-D973-4593-B43B-2C5968D2271B}">
      <dsp:nvSpPr>
        <dsp:cNvPr id="0" name=""/>
        <dsp:cNvSpPr/>
      </dsp:nvSpPr>
      <dsp:spPr>
        <a:xfrm>
          <a:off x="2577777" y="0"/>
          <a:ext cx="1596771" cy="1596771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-27785"/>
                <a:satOff val="-4869"/>
                <a:lumOff val="24541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-27785"/>
                <a:satOff val="-4869"/>
                <a:lumOff val="24541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-27785"/>
                <a:satOff val="-4869"/>
                <a:lumOff val="245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876" tIns="15240" rIns="87876" bIns="15240" numCol="1" spcCol="1270" anchor="ctr" anchorCtr="1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TYPICAL CREDIT TERM FOR PARTNER</a:t>
          </a:r>
          <a:endParaRPr lang="ru-RU" sz="12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up to 1.5 M USD for 60 days</a:t>
          </a:r>
          <a:endParaRPr lang="ru-RU" sz="900" kern="1200" dirty="0"/>
        </a:p>
      </dsp:txBody>
      <dsp:txXfrm>
        <a:off x="2811619" y="233842"/>
        <a:ext cx="1129087" cy="1129087"/>
      </dsp:txXfrm>
    </dsp:sp>
    <dsp:sp modelId="{F0081743-456B-48FB-A096-C79E032A041E}">
      <dsp:nvSpPr>
        <dsp:cNvPr id="0" name=""/>
        <dsp:cNvSpPr/>
      </dsp:nvSpPr>
      <dsp:spPr>
        <a:xfrm>
          <a:off x="3900871" y="0"/>
          <a:ext cx="1596771" cy="1596771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-41677"/>
                <a:satOff val="-7303"/>
                <a:lumOff val="3681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-41677"/>
                <a:satOff val="-7303"/>
                <a:lumOff val="3681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-41677"/>
                <a:satOff val="-7303"/>
                <a:lumOff val="368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876" tIns="15240" rIns="87876" bIns="1524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REGULAR IT EDUCATION AND TRAININGS</a:t>
          </a:r>
          <a:endParaRPr lang="ru-RU" sz="1200" kern="1200" dirty="0"/>
        </a:p>
      </dsp:txBody>
      <dsp:txXfrm>
        <a:off x="4134713" y="233842"/>
        <a:ext cx="1129087" cy="1129087"/>
      </dsp:txXfrm>
    </dsp:sp>
    <dsp:sp modelId="{C7B75039-1911-41A6-93B2-E43DD0BEE45C}">
      <dsp:nvSpPr>
        <dsp:cNvPr id="0" name=""/>
        <dsp:cNvSpPr/>
      </dsp:nvSpPr>
      <dsp:spPr>
        <a:xfrm>
          <a:off x="5110642" y="51214"/>
          <a:ext cx="1596771" cy="1596771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-27785"/>
                <a:satOff val="-4869"/>
                <a:lumOff val="24541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-27785"/>
                <a:satOff val="-4869"/>
                <a:lumOff val="24541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-27785"/>
                <a:satOff val="-4869"/>
                <a:lumOff val="245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876" tIns="15240" rIns="87876" bIns="15240" numCol="1" spcCol="1270" anchor="ctr" anchorCtr="1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DIFFERENT LOYALTY PROGRAMS</a:t>
          </a:r>
          <a:endParaRPr lang="ru-RU" sz="12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rebates, rewards</a:t>
          </a:r>
          <a:endParaRPr lang="ru-RU" sz="900" kern="1200" dirty="0"/>
        </a:p>
      </dsp:txBody>
      <dsp:txXfrm>
        <a:off x="5344484" y="285056"/>
        <a:ext cx="1129087" cy="1129087"/>
      </dsp:txXfrm>
    </dsp:sp>
    <dsp:sp modelId="{1F6B4EAE-6FC7-42C6-8505-5B66A0352019}">
      <dsp:nvSpPr>
        <dsp:cNvPr id="0" name=""/>
        <dsp:cNvSpPr/>
      </dsp:nvSpPr>
      <dsp:spPr>
        <a:xfrm>
          <a:off x="6388059" y="274555"/>
          <a:ext cx="1596771" cy="1596771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-13892"/>
                <a:satOff val="-2434"/>
                <a:lumOff val="12271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-13892"/>
                <a:satOff val="-2434"/>
                <a:lumOff val="12271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-13892"/>
                <a:satOff val="-2434"/>
                <a:lumOff val="122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876" tIns="15240" rIns="87876" bIns="15240" numCol="1" spcCol="1270" anchor="ctr" anchorCtr="1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CONVENIENT AND USEFUL ONLINE TOOLS</a:t>
          </a:r>
          <a:endParaRPr lang="ru-RU" sz="12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Online Order Tracking System, Configuration and  Financial tools</a:t>
          </a:r>
          <a:endParaRPr lang="ru-RU" sz="900" kern="1200" dirty="0"/>
        </a:p>
      </dsp:txBody>
      <dsp:txXfrm>
        <a:off x="6621901" y="508397"/>
        <a:ext cx="1129087" cy="11290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EB9AA-E6DF-4B44-BDDD-4C1E40AB908E}">
      <dsp:nvSpPr>
        <dsp:cNvPr id="0" name=""/>
        <dsp:cNvSpPr/>
      </dsp:nvSpPr>
      <dsp:spPr>
        <a:xfrm>
          <a:off x="1541785" y="846275"/>
          <a:ext cx="1027857" cy="102785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4CEDD26-C6BC-4463-B07F-C6859179742E}">
      <dsp:nvSpPr>
        <dsp:cNvPr id="0" name=""/>
        <dsp:cNvSpPr/>
      </dsp:nvSpPr>
      <dsp:spPr>
        <a:xfrm>
          <a:off x="1459556" y="231887"/>
          <a:ext cx="1192314" cy="6901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ROAD SHOW</a:t>
          </a:r>
          <a:endParaRPr lang="ru-RU" sz="1300" kern="1200" dirty="0"/>
        </a:p>
      </dsp:txBody>
      <dsp:txXfrm>
        <a:off x="1459556" y="231887"/>
        <a:ext cx="1192314" cy="690132"/>
      </dsp:txXfrm>
    </dsp:sp>
    <dsp:sp modelId="{EE88891A-6950-4136-A97D-60B1E298749E}">
      <dsp:nvSpPr>
        <dsp:cNvPr id="0" name=""/>
        <dsp:cNvSpPr/>
      </dsp:nvSpPr>
      <dsp:spPr>
        <a:xfrm>
          <a:off x="1932782" y="1130257"/>
          <a:ext cx="1027857" cy="102785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D8B46C9-FF7D-4B30-AD57-746BE970C8E4}">
      <dsp:nvSpPr>
        <dsp:cNvPr id="0" name=""/>
        <dsp:cNvSpPr/>
      </dsp:nvSpPr>
      <dsp:spPr>
        <a:xfrm>
          <a:off x="2870181" y="919693"/>
          <a:ext cx="1068971" cy="74886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TRAININGS</a:t>
          </a:r>
          <a:endParaRPr lang="ru-RU" sz="1300" kern="1200" dirty="0"/>
        </a:p>
      </dsp:txBody>
      <dsp:txXfrm>
        <a:off x="2870181" y="919693"/>
        <a:ext cx="1068971" cy="748867"/>
      </dsp:txXfrm>
    </dsp:sp>
    <dsp:sp modelId="{00482E81-ED95-4BD2-8D74-7A737B8C782A}">
      <dsp:nvSpPr>
        <dsp:cNvPr id="0" name=""/>
        <dsp:cNvSpPr/>
      </dsp:nvSpPr>
      <dsp:spPr>
        <a:xfrm>
          <a:off x="1783537" y="1590150"/>
          <a:ext cx="1027857" cy="102785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2E0CDEB-F6BF-4B19-B5A6-E1A79941AAFE}">
      <dsp:nvSpPr>
        <dsp:cNvPr id="0" name=""/>
        <dsp:cNvSpPr/>
      </dsp:nvSpPr>
      <dsp:spPr>
        <a:xfrm>
          <a:off x="2730171" y="2197173"/>
          <a:ext cx="1068971" cy="74886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SEMINARS</a:t>
          </a:r>
          <a:endParaRPr lang="ru-RU" sz="1300" kern="1200" dirty="0"/>
        </a:p>
      </dsp:txBody>
      <dsp:txXfrm>
        <a:off x="2730171" y="2197173"/>
        <a:ext cx="1068971" cy="748867"/>
      </dsp:txXfrm>
    </dsp:sp>
    <dsp:sp modelId="{C3375242-3251-4BE2-964D-320E59DF1D52}">
      <dsp:nvSpPr>
        <dsp:cNvPr id="0" name=""/>
        <dsp:cNvSpPr/>
      </dsp:nvSpPr>
      <dsp:spPr>
        <a:xfrm>
          <a:off x="1300033" y="1590150"/>
          <a:ext cx="1027857" cy="102785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1815509-0793-4032-88EC-3ACAA78B058B}">
      <dsp:nvSpPr>
        <dsp:cNvPr id="0" name=""/>
        <dsp:cNvSpPr/>
      </dsp:nvSpPr>
      <dsp:spPr>
        <a:xfrm>
          <a:off x="210016" y="2197173"/>
          <a:ext cx="1068971" cy="74886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DEMO-STAND ORGANIZATION</a:t>
          </a:r>
          <a:endParaRPr lang="ru-RU" sz="1300" kern="1200" dirty="0"/>
        </a:p>
      </dsp:txBody>
      <dsp:txXfrm>
        <a:off x="210016" y="2197173"/>
        <a:ext cx="1068971" cy="748867"/>
      </dsp:txXfrm>
    </dsp:sp>
    <dsp:sp modelId="{62DE5ED9-296C-49FF-AC73-4B88C13C78DA}">
      <dsp:nvSpPr>
        <dsp:cNvPr id="0" name=""/>
        <dsp:cNvSpPr/>
      </dsp:nvSpPr>
      <dsp:spPr>
        <a:xfrm>
          <a:off x="1150788" y="1130257"/>
          <a:ext cx="1027857" cy="1027857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AB444AA-4D9E-4624-9B74-A99B6FF7F56E}">
      <dsp:nvSpPr>
        <dsp:cNvPr id="0" name=""/>
        <dsp:cNvSpPr/>
      </dsp:nvSpPr>
      <dsp:spPr>
        <a:xfrm>
          <a:off x="121103" y="919693"/>
          <a:ext cx="1068971" cy="74886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SHOWROOMS</a:t>
          </a:r>
          <a:endParaRPr lang="ru-RU" sz="1300" kern="1200" dirty="0"/>
        </a:p>
      </dsp:txBody>
      <dsp:txXfrm>
        <a:off x="121103" y="919693"/>
        <a:ext cx="1068971" cy="7488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490B5-5825-49B0-A10C-0E558927DF46}">
      <dsp:nvSpPr>
        <dsp:cNvPr id="0" name=""/>
        <dsp:cNvSpPr/>
      </dsp:nvSpPr>
      <dsp:spPr>
        <a:xfrm>
          <a:off x="83604" y="0"/>
          <a:ext cx="1148888" cy="114888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C374B-E986-4B94-A5D8-EF042AD81994}">
      <dsp:nvSpPr>
        <dsp:cNvPr id="0" name=""/>
        <dsp:cNvSpPr/>
      </dsp:nvSpPr>
      <dsp:spPr>
        <a:xfrm>
          <a:off x="288019" y="1191834"/>
          <a:ext cx="735288" cy="37913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288019" y="1191834"/>
        <a:ext cx="735288" cy="3791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9371E-F870-4A30-9402-4D40382B7A23}">
      <dsp:nvSpPr>
        <dsp:cNvPr id="0" name=""/>
        <dsp:cNvSpPr/>
      </dsp:nvSpPr>
      <dsp:spPr>
        <a:xfrm>
          <a:off x="422431" y="311837"/>
          <a:ext cx="1272271" cy="126905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CC711-6E07-4FAE-96FE-7D105E686221}">
      <dsp:nvSpPr>
        <dsp:cNvPr id="0" name=""/>
        <dsp:cNvSpPr/>
      </dsp:nvSpPr>
      <dsp:spPr>
        <a:xfrm>
          <a:off x="1303315" y="1367463"/>
          <a:ext cx="677483" cy="34932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1303315" y="1367463"/>
        <a:ext cx="677483" cy="3493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C5A81-D491-44C0-B0FC-ED3BD8869968}">
      <dsp:nvSpPr>
        <dsp:cNvPr id="0" name=""/>
        <dsp:cNvSpPr/>
      </dsp:nvSpPr>
      <dsp:spPr>
        <a:xfrm>
          <a:off x="144017" y="113077"/>
          <a:ext cx="1152144" cy="1152144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5A706-E56D-4503-97EF-E6779E274687}">
      <dsp:nvSpPr>
        <dsp:cNvPr id="0" name=""/>
        <dsp:cNvSpPr/>
      </dsp:nvSpPr>
      <dsp:spPr>
        <a:xfrm flipH="1" flipV="1">
          <a:off x="1119047" y="931977"/>
          <a:ext cx="83463" cy="225307"/>
        </a:xfrm>
        <a:prstGeom prst="flowChartPredefinedProcess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 rot="10800000">
        <a:off x="1129480" y="931977"/>
        <a:ext cx="62597" cy="2253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854AD-612F-4114-B043-171340F28D1D}">
      <dsp:nvSpPr>
        <dsp:cNvPr id="0" name=""/>
        <dsp:cNvSpPr/>
      </dsp:nvSpPr>
      <dsp:spPr>
        <a:xfrm>
          <a:off x="602011" y="226542"/>
          <a:ext cx="1333532" cy="130688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00BF03-CEF1-4C9B-97CD-4D0ABF8E78F4}">
      <dsp:nvSpPr>
        <dsp:cNvPr id="0" name=""/>
        <dsp:cNvSpPr/>
      </dsp:nvSpPr>
      <dsp:spPr>
        <a:xfrm>
          <a:off x="2078978" y="1240202"/>
          <a:ext cx="246140" cy="29057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 dirty="0"/>
        </a:p>
      </dsp:txBody>
      <dsp:txXfrm>
        <a:off x="2078978" y="1240202"/>
        <a:ext cx="246140" cy="2905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F448F-ACD6-49FA-BED2-B528EA6AD86E}">
      <dsp:nvSpPr>
        <dsp:cNvPr id="0" name=""/>
        <dsp:cNvSpPr/>
      </dsp:nvSpPr>
      <dsp:spPr>
        <a:xfrm>
          <a:off x="582639" y="234621"/>
          <a:ext cx="1165279" cy="116527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808BA-1DB6-4A0C-96A2-DA47502A41C9}">
      <dsp:nvSpPr>
        <dsp:cNvPr id="0" name=""/>
        <dsp:cNvSpPr/>
      </dsp:nvSpPr>
      <dsp:spPr>
        <a:xfrm>
          <a:off x="1584780" y="1228920"/>
          <a:ext cx="745778" cy="3845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1584780" y="1228920"/>
        <a:ext cx="745778" cy="384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B704D1FC-1EE9-465F-9BD0-A04966BC39E8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3894B162-4FAE-4FF9-92C1-10DCD6E2C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B66859EB-6267-463C-BA83-732C1E77D795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E8CA1D7B-620C-44CD-8F19-CE553746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A1D7B-620C-44CD-8F19-CE553746E58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711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A1D7B-620C-44CD-8F19-CE553746E58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440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064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A1D7B-620C-44CD-8F19-CE553746E58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899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A1D7B-620C-44CD-8F19-CE553746E58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639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A1D7B-620C-44CD-8F19-CE553746E58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628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F5FE-D6C2-47E5-A6E1-F00E39AFF0B0}" type="datetimeFigureOut">
              <a:rPr lang="ru-RU" smtClean="0"/>
              <a:t>19.02.2025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A2E3-D26E-451A-907E-AA21A9901C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09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F5FE-D6C2-47E5-A6E1-F00E39AFF0B0}" type="datetimeFigureOut">
              <a:rPr lang="ru-RU" smtClean="0"/>
              <a:t>19.02.2025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A2E3-D26E-451A-907E-AA21A9901C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09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F5FE-D6C2-47E5-A6E1-F00E39AFF0B0}" type="datetimeFigureOut">
              <a:rPr lang="ru-RU" smtClean="0"/>
              <a:t>19.02.2025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A2E3-D26E-451A-907E-AA21A9901C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645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715000" y="0"/>
            <a:ext cx="3429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9697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F5FE-D6C2-47E5-A6E1-F00E39AFF0B0}" type="datetimeFigureOut">
              <a:rPr lang="ru-RU" smtClean="0"/>
              <a:t>19.02.2025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A2E3-D26E-451A-907E-AA21A9901C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06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F5FE-D6C2-47E5-A6E1-F00E39AFF0B0}" type="datetimeFigureOut">
              <a:rPr lang="ru-RU" smtClean="0"/>
              <a:t>19.02.2025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A2E3-D26E-451A-907E-AA21A9901C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54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F5FE-D6C2-47E5-A6E1-F00E39AFF0B0}" type="datetimeFigureOut">
              <a:rPr lang="ru-RU" smtClean="0"/>
              <a:t>19.02.2025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A2E3-D26E-451A-907E-AA21A9901C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10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F5FE-D6C2-47E5-A6E1-F00E39AFF0B0}" type="datetimeFigureOut">
              <a:rPr lang="ru-RU" smtClean="0"/>
              <a:t>19.02.2025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A2E3-D26E-451A-907E-AA21A9901C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48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F5FE-D6C2-47E5-A6E1-F00E39AFF0B0}" type="datetimeFigureOut">
              <a:rPr lang="ru-RU" smtClean="0"/>
              <a:t>19.02.2025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A2E3-D26E-451A-907E-AA21A9901C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5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F5FE-D6C2-47E5-A6E1-F00E39AFF0B0}" type="datetimeFigureOut">
              <a:rPr lang="ru-RU" smtClean="0"/>
              <a:t>19.02.2025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A2E3-D26E-451A-907E-AA21A9901C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97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F5FE-D6C2-47E5-A6E1-F00E39AFF0B0}" type="datetimeFigureOut">
              <a:rPr lang="ru-RU" smtClean="0"/>
              <a:t>19.02.2025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A2E3-D26E-451A-907E-AA21A9901C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43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F5FE-D6C2-47E5-A6E1-F00E39AFF0B0}" type="datetimeFigureOut">
              <a:rPr lang="ru-RU" smtClean="0"/>
              <a:t>19.02.2025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A2E3-D26E-451A-907E-AA21A9901C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85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2F5FE-D6C2-47E5-A6E1-F00E39AFF0B0}" type="datetimeFigureOut">
              <a:rPr lang="ru-RU" smtClean="0"/>
              <a:t>19.02.2025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A2E3-D26E-451A-907E-AA21A9901C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57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jpg"/><Relationship Id="rId26" Type="http://schemas.openxmlformats.org/officeDocument/2006/relationships/image" Target="../media/image28.png"/><Relationship Id="rId3" Type="http://schemas.openxmlformats.org/officeDocument/2006/relationships/image" Target="../media/image7.jpeg"/><Relationship Id="rId21" Type="http://schemas.openxmlformats.org/officeDocument/2006/relationships/image" Target="../media/image23.sv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e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3.jpe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jpeg"/><Relationship Id="rId19" Type="http://schemas.openxmlformats.org/officeDocument/2006/relationships/image" Target="../media/image21.png"/><Relationship Id="rId4" Type="http://schemas.openxmlformats.org/officeDocument/2006/relationships/image" Target="../media/image4.jpeg"/><Relationship Id="rId9" Type="http://schemas.openxmlformats.org/officeDocument/2006/relationships/image" Target="../media/image11.png"/><Relationship Id="rId14" Type="http://schemas.openxmlformats.org/officeDocument/2006/relationships/image" Target="../media/image16.jpe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3.xml"/><Relationship Id="rId18" Type="http://schemas.openxmlformats.org/officeDocument/2006/relationships/diagramColors" Target="../diagrams/colors4.xml"/><Relationship Id="rId26" Type="http://schemas.openxmlformats.org/officeDocument/2006/relationships/diagramLayout" Target="../diagrams/layout6.xml"/><Relationship Id="rId39" Type="http://schemas.microsoft.com/office/2007/relationships/diagramDrawing" Target="../diagrams/drawing8.xml"/><Relationship Id="rId21" Type="http://schemas.openxmlformats.org/officeDocument/2006/relationships/diagramLayout" Target="../diagrams/layout5.xml"/><Relationship Id="rId34" Type="http://schemas.microsoft.com/office/2007/relationships/diagramDrawing" Target="../diagrams/drawing7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QuickStyle" Target="../diagrams/quickStyle4.xml"/><Relationship Id="rId25" Type="http://schemas.openxmlformats.org/officeDocument/2006/relationships/diagramData" Target="../diagrams/data6.xml"/><Relationship Id="rId33" Type="http://schemas.openxmlformats.org/officeDocument/2006/relationships/diagramColors" Target="../diagrams/colors7.xml"/><Relationship Id="rId38" Type="http://schemas.openxmlformats.org/officeDocument/2006/relationships/diagramColors" Target="../diagrams/colors8.xml"/><Relationship Id="rId2" Type="http://schemas.openxmlformats.org/officeDocument/2006/relationships/notesSlide" Target="../notesSlides/notesSlide4.xml"/><Relationship Id="rId16" Type="http://schemas.openxmlformats.org/officeDocument/2006/relationships/diagramLayout" Target="../diagrams/layout4.xml"/><Relationship Id="rId20" Type="http://schemas.openxmlformats.org/officeDocument/2006/relationships/diagramData" Target="../diagrams/data5.xml"/><Relationship Id="rId29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24" Type="http://schemas.microsoft.com/office/2007/relationships/diagramDrawing" Target="../diagrams/drawing5.xml"/><Relationship Id="rId32" Type="http://schemas.openxmlformats.org/officeDocument/2006/relationships/diagramQuickStyle" Target="../diagrams/quickStyle7.xml"/><Relationship Id="rId37" Type="http://schemas.openxmlformats.org/officeDocument/2006/relationships/diagramQuickStyle" Target="../diagrams/quickStyle8.xml"/><Relationship Id="rId40" Type="http://schemas.openxmlformats.org/officeDocument/2006/relationships/image" Target="../media/image37.png"/><Relationship Id="rId5" Type="http://schemas.openxmlformats.org/officeDocument/2006/relationships/diagramLayout" Target="../diagrams/layout2.xml"/><Relationship Id="rId15" Type="http://schemas.openxmlformats.org/officeDocument/2006/relationships/diagramData" Target="../diagrams/data4.xml"/><Relationship Id="rId23" Type="http://schemas.openxmlformats.org/officeDocument/2006/relationships/diagramColors" Target="../diagrams/colors5.xml"/><Relationship Id="rId28" Type="http://schemas.openxmlformats.org/officeDocument/2006/relationships/diagramColors" Target="../diagrams/colors6.xml"/><Relationship Id="rId36" Type="http://schemas.openxmlformats.org/officeDocument/2006/relationships/diagramLayout" Target="../diagrams/layout8.xml"/><Relationship Id="rId10" Type="http://schemas.openxmlformats.org/officeDocument/2006/relationships/diagramLayout" Target="../diagrams/layout3.xml"/><Relationship Id="rId19" Type="http://schemas.microsoft.com/office/2007/relationships/diagramDrawing" Target="../diagrams/drawing4.xml"/><Relationship Id="rId31" Type="http://schemas.openxmlformats.org/officeDocument/2006/relationships/diagramLayout" Target="../diagrams/layout7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3.jpeg"/><Relationship Id="rId22" Type="http://schemas.openxmlformats.org/officeDocument/2006/relationships/diagramQuickStyle" Target="../diagrams/quickStyle5.xml"/><Relationship Id="rId27" Type="http://schemas.openxmlformats.org/officeDocument/2006/relationships/diagramQuickStyle" Target="../diagrams/quickStyle6.xml"/><Relationship Id="rId30" Type="http://schemas.openxmlformats.org/officeDocument/2006/relationships/diagramData" Target="../diagrams/data7.xml"/><Relationship Id="rId35" Type="http://schemas.openxmlformats.org/officeDocument/2006/relationships/diagramData" Target="../diagrams/data8.xml"/><Relationship Id="rId8" Type="http://schemas.microsoft.com/office/2007/relationships/diagramDrawing" Target="../diagrams/drawing2.xm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971"/>
            <a:ext cx="9144000" cy="68420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35696" y="2420888"/>
            <a:ext cx="4824536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16" y="863136"/>
            <a:ext cx="3816424" cy="105905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403648" y="2011626"/>
            <a:ext cx="5940400" cy="1477328"/>
            <a:chOff x="5527700" y="2671580"/>
            <a:chExt cx="5940400" cy="147732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527700" y="2671580"/>
              <a:ext cx="279056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b="1" dirty="0"/>
                <a:t>ROLE</a:t>
              </a:r>
            </a:p>
            <a:p>
              <a:pPr algn="r"/>
              <a:r>
                <a:rPr lang="en-US" b="1" dirty="0"/>
                <a:t>LOCATION</a:t>
              </a:r>
              <a:br>
                <a:rPr lang="en-US" b="1" dirty="0"/>
              </a:br>
              <a:r>
                <a:rPr lang="en-US" b="1" dirty="0"/>
                <a:t>INDUSTRY SECTORS</a:t>
              </a:r>
              <a:br>
                <a:rPr lang="en-US" b="1" dirty="0"/>
              </a:br>
              <a:r>
                <a:rPr lang="en-US" b="1" dirty="0"/>
                <a:t>YEAR OF FOUNDATION</a:t>
              </a:r>
              <a:br>
                <a:rPr lang="en-US" b="1" dirty="0"/>
              </a:br>
              <a:r>
                <a:rPr lang="en-US" b="1" dirty="0"/>
                <a:t>STAFF</a:t>
              </a:r>
              <a:endParaRPr lang="ru-RU" b="1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547341" y="2671580"/>
              <a:ext cx="292075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DISTRIBUTOR</a:t>
              </a:r>
            </a:p>
            <a:p>
              <a:r>
                <a:rPr lang="en-US" dirty="0"/>
                <a:t>ALMATY, KAZAKHSTAN</a:t>
              </a:r>
              <a:br>
                <a:rPr lang="en-US" dirty="0"/>
              </a:br>
              <a:r>
                <a:rPr lang="en-US" dirty="0"/>
                <a:t>IT SOLUTIONS</a:t>
              </a:r>
            </a:p>
            <a:p>
              <a:r>
                <a:rPr lang="en-US" dirty="0"/>
                <a:t>2014</a:t>
              </a:r>
              <a:br>
                <a:rPr lang="en-US" dirty="0"/>
              </a:br>
              <a:r>
                <a:rPr lang="ru-RU" dirty="0"/>
                <a:t>6</a:t>
              </a:r>
              <a:r>
                <a:rPr lang="en-US" dirty="0"/>
                <a:t>5 EMPLOYEES</a:t>
              </a:r>
              <a:endParaRPr lang="ru-RU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8432800" y="2671580"/>
              <a:ext cx="0" cy="14773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E76CFDD-B72B-42EF-B18E-0670AA6BB58A}"/>
              </a:ext>
            </a:extLst>
          </p:cNvPr>
          <p:cNvSpPr/>
          <p:nvPr/>
        </p:nvSpPr>
        <p:spPr>
          <a:xfrm>
            <a:off x="395536" y="3578385"/>
            <a:ext cx="6630341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«Активный год с </a:t>
            </a:r>
            <a:r>
              <a:rPr lang="en-US" sz="2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VS Trade - 202</a:t>
            </a:r>
            <a:r>
              <a:rPr lang="ru-RU" sz="2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5!»</a:t>
            </a:r>
          </a:p>
          <a:p>
            <a:endParaRPr lang="ru-RU" sz="24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Ежегодная конференция для партнеров </a:t>
            </a:r>
          </a:p>
          <a:p>
            <a:r>
              <a:rPr lang="ru-RU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компании «</a:t>
            </a:r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VS Trade</a:t>
            </a:r>
            <a:r>
              <a:rPr lang="ru-RU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» (Ви Эс </a:t>
            </a:r>
            <a:r>
              <a:rPr lang="ru-RU" sz="24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Трэйд</a:t>
            </a:r>
            <a:r>
              <a:rPr lang="ru-RU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24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Каракол,</a:t>
            </a: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Кыргызстан (февраль, 2025г.)</a:t>
            </a:r>
            <a:endParaRPr lang="ru-RU" sz="16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ru-RU" sz="8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742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LOGYCOM\Presentation\WC tr\001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6540500"/>
            <a:ext cx="2865437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ork\LOGYCOM\Presentation\WC tr\001-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2"/>
            <a:ext cx="9163618" cy="3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89869" y="9764"/>
            <a:ext cx="2984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ACQUAINTANCE</a:t>
            </a:r>
            <a:r>
              <a:rPr lang="ru-RU" b="1" dirty="0">
                <a:solidFill>
                  <a:schemeClr val="bg1"/>
                </a:solidFill>
              </a:rPr>
              <a:t>, «</a:t>
            </a:r>
            <a:r>
              <a:rPr lang="en-US" b="1" dirty="0">
                <a:solidFill>
                  <a:schemeClr val="bg1"/>
                </a:solidFill>
              </a:rPr>
              <a:t>VS Trade</a:t>
            </a:r>
            <a:r>
              <a:rPr lang="ru-RU" b="1" dirty="0">
                <a:solidFill>
                  <a:schemeClr val="bg1"/>
                </a:solidFill>
              </a:rPr>
              <a:t>»!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450399"/>
            <a:ext cx="9162000" cy="19704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6B557A-D4BE-4FD5-8B58-BE4D3627774B}"/>
              </a:ext>
            </a:extLst>
          </p:cNvPr>
          <p:cNvSpPr txBox="1"/>
          <p:nvPr/>
        </p:nvSpPr>
        <p:spPr>
          <a:xfrm>
            <a:off x="702228" y="3279055"/>
            <a:ext cx="7919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</a:rPr>
              <a:t>«</a:t>
            </a:r>
            <a:r>
              <a:rPr lang="en-US" sz="2400" b="1" dirty="0">
                <a:solidFill>
                  <a:srgbClr val="C00000"/>
                </a:solidFill>
              </a:rPr>
              <a:t>VS Trade</a:t>
            </a:r>
            <a:r>
              <a:rPr lang="ru-RU" sz="2400" b="1" dirty="0">
                <a:solidFill>
                  <a:srgbClr val="C00000"/>
                </a:solidFill>
              </a:rPr>
              <a:t>» 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ru-RU" sz="2400" b="1" dirty="0">
                <a:solidFill>
                  <a:srgbClr val="C00000"/>
                </a:solidFill>
              </a:rPr>
              <a:t>Ви Эс </a:t>
            </a:r>
            <a:r>
              <a:rPr lang="ru-RU" sz="2400" b="1" dirty="0" err="1">
                <a:solidFill>
                  <a:srgbClr val="C00000"/>
                </a:solidFill>
              </a:rPr>
              <a:t>Трэйд</a:t>
            </a:r>
            <a:r>
              <a:rPr lang="ru-RU" sz="2400" b="1" dirty="0">
                <a:solidFill>
                  <a:srgbClr val="C00000"/>
                </a:solidFill>
              </a:rPr>
              <a:t>) </a:t>
            </a:r>
            <a:r>
              <a:rPr lang="ru-RU" sz="1600" dirty="0"/>
              <a:t>— современная дистрибьютерская компания, отвечающая по всем своим обязательствам. Поддерживая и развивая друг друга, через инновации и эффективность мы во всем стремимся к лидерству и гордимся своим делом! </a:t>
            </a:r>
          </a:p>
          <a:p>
            <a:endParaRPr lang="ru-RU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A2C503-DF76-41B4-9343-FD803A232288}"/>
              </a:ext>
            </a:extLst>
          </p:cNvPr>
          <p:cNvSpPr txBox="1"/>
          <p:nvPr/>
        </p:nvSpPr>
        <p:spPr>
          <a:xfrm>
            <a:off x="702228" y="4498708"/>
            <a:ext cx="7819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Основанная в 2014 году, «</a:t>
            </a:r>
            <a:r>
              <a:rPr lang="en-US" sz="1600" dirty="0"/>
              <a:t>VS Trade</a:t>
            </a:r>
            <a:r>
              <a:rPr lang="ru-RU" sz="1600" dirty="0"/>
              <a:t>» сегодня — это команда из более чем 60 профессионалов с более 3</a:t>
            </a:r>
            <a:r>
              <a:rPr lang="en-US" sz="1600" dirty="0"/>
              <a:t>0</a:t>
            </a:r>
            <a:r>
              <a:rPr lang="ru-RU" sz="1600" dirty="0"/>
              <a:t> млрд. тенге ежегодного оборота.</a:t>
            </a:r>
          </a:p>
        </p:txBody>
      </p:sp>
    </p:spTree>
    <p:extLst>
      <p:ext uri="{BB962C8B-B14F-4D97-AF65-F5344CB8AC3E}">
        <p14:creationId xmlns:p14="http://schemas.microsoft.com/office/powerpoint/2010/main" val="3914139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LOGYCOM\Presentation\WC tr\001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6540500"/>
            <a:ext cx="2865437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ork\LOGYCOM\Presentation\WC tr\001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2"/>
            <a:ext cx="9163618" cy="3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89869" y="9764"/>
            <a:ext cx="2984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ACQUAINTANCE</a:t>
            </a:r>
            <a:r>
              <a:rPr lang="ru-RU" b="1" dirty="0">
                <a:solidFill>
                  <a:schemeClr val="bg1"/>
                </a:solidFill>
              </a:rPr>
              <a:t>, «</a:t>
            </a:r>
            <a:r>
              <a:rPr lang="en-US" b="1" dirty="0">
                <a:solidFill>
                  <a:schemeClr val="bg1"/>
                </a:solidFill>
              </a:rPr>
              <a:t>VS Trade</a:t>
            </a:r>
            <a:r>
              <a:rPr lang="ru-RU" b="1" dirty="0">
                <a:solidFill>
                  <a:schemeClr val="bg1"/>
                </a:solidFill>
              </a:rPr>
              <a:t>»!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5B8C3F52-50FB-4C76-92DB-D70E48F559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6628303"/>
              </p:ext>
            </p:extLst>
          </p:nvPr>
        </p:nvGraphicFramePr>
        <p:xfrm>
          <a:off x="477352" y="476672"/>
          <a:ext cx="8343119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03354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7" t="5901" r="33337" b="5901"/>
          <a:stretch/>
        </p:blipFill>
        <p:spPr>
          <a:xfrm>
            <a:off x="5609553" y="432098"/>
            <a:ext cx="3429000" cy="60487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6375400" y="2239759"/>
            <a:ext cx="2108200" cy="237848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Freeform 6"/>
          <p:cNvSpPr>
            <a:spLocks noEditPoints="1"/>
          </p:cNvSpPr>
          <p:nvPr/>
        </p:nvSpPr>
        <p:spPr bwMode="auto">
          <a:xfrm>
            <a:off x="6794501" y="2842530"/>
            <a:ext cx="1270000" cy="1172943"/>
          </a:xfrm>
          <a:custGeom>
            <a:avLst/>
            <a:gdLst>
              <a:gd name="T0" fmla="*/ 2141 w 3689"/>
              <a:gd name="T1" fmla="*/ 2751 h 3405"/>
              <a:gd name="T2" fmla="*/ 2627 w 3689"/>
              <a:gd name="T3" fmla="*/ 1279 h 3405"/>
              <a:gd name="T4" fmla="*/ 1845 w 3689"/>
              <a:gd name="T5" fmla="*/ 2935 h 3405"/>
              <a:gd name="T6" fmla="*/ 1298 w 3689"/>
              <a:gd name="T7" fmla="*/ 1279 h 3405"/>
              <a:gd name="T8" fmla="*/ 1548 w 3689"/>
              <a:gd name="T9" fmla="*/ 2752 h 3405"/>
              <a:gd name="T10" fmla="*/ 347 w 3689"/>
              <a:gd name="T11" fmla="*/ 1279 h 3405"/>
              <a:gd name="T12" fmla="*/ 2623 w 3689"/>
              <a:gd name="T13" fmla="*/ 1056 h 3405"/>
              <a:gd name="T14" fmla="*/ 2923 w 3689"/>
              <a:gd name="T15" fmla="*/ 224 h 3405"/>
              <a:gd name="T16" fmla="*/ 1623 w 3689"/>
              <a:gd name="T17" fmla="*/ 224 h 3405"/>
              <a:gd name="T18" fmla="*/ 2383 w 3689"/>
              <a:gd name="T19" fmla="*/ 1056 h 3405"/>
              <a:gd name="T20" fmla="*/ 1623 w 3689"/>
              <a:gd name="T21" fmla="*/ 224 h 3405"/>
              <a:gd name="T22" fmla="*/ 302 w 3689"/>
              <a:gd name="T23" fmla="*/ 1056 h 3405"/>
              <a:gd name="T24" fmla="*/ 1383 w 3689"/>
              <a:gd name="T25" fmla="*/ 224 h 3405"/>
              <a:gd name="T26" fmla="*/ 701 w 3689"/>
              <a:gd name="T27" fmla="*/ 0 h 3405"/>
              <a:gd name="T28" fmla="*/ 3012 w 3689"/>
              <a:gd name="T29" fmla="*/ 3 h 3405"/>
              <a:gd name="T30" fmla="*/ 3055 w 3689"/>
              <a:gd name="T31" fmla="*/ 22 h 3405"/>
              <a:gd name="T32" fmla="*/ 3086 w 3689"/>
              <a:gd name="T33" fmla="*/ 58 h 3405"/>
              <a:gd name="T34" fmla="*/ 3684 w 3689"/>
              <a:gd name="T35" fmla="*/ 1133 h 3405"/>
              <a:gd name="T36" fmla="*/ 3689 w 3689"/>
              <a:gd name="T37" fmla="*/ 1176 h 3405"/>
              <a:gd name="T38" fmla="*/ 3677 w 3689"/>
              <a:gd name="T39" fmla="*/ 1219 h 3405"/>
              <a:gd name="T40" fmla="*/ 1931 w 3689"/>
              <a:gd name="T41" fmla="*/ 3364 h 3405"/>
              <a:gd name="T42" fmla="*/ 1925 w 3689"/>
              <a:gd name="T43" fmla="*/ 3372 h 3405"/>
              <a:gd name="T44" fmla="*/ 1922 w 3689"/>
              <a:gd name="T45" fmla="*/ 3374 h 3405"/>
              <a:gd name="T46" fmla="*/ 1916 w 3689"/>
              <a:gd name="T47" fmla="*/ 3379 h 3405"/>
              <a:gd name="T48" fmla="*/ 1906 w 3689"/>
              <a:gd name="T49" fmla="*/ 3386 h 3405"/>
              <a:gd name="T50" fmla="*/ 1897 w 3689"/>
              <a:gd name="T51" fmla="*/ 3392 h 3405"/>
              <a:gd name="T52" fmla="*/ 1892 w 3689"/>
              <a:gd name="T53" fmla="*/ 3394 h 3405"/>
              <a:gd name="T54" fmla="*/ 1881 w 3689"/>
              <a:gd name="T55" fmla="*/ 3398 h 3405"/>
              <a:gd name="T56" fmla="*/ 1880 w 3689"/>
              <a:gd name="T57" fmla="*/ 3399 h 3405"/>
              <a:gd name="T58" fmla="*/ 1865 w 3689"/>
              <a:gd name="T59" fmla="*/ 3403 h 3405"/>
              <a:gd name="T60" fmla="*/ 1853 w 3689"/>
              <a:gd name="T61" fmla="*/ 3404 h 3405"/>
              <a:gd name="T62" fmla="*/ 1845 w 3689"/>
              <a:gd name="T63" fmla="*/ 3405 h 3405"/>
              <a:gd name="T64" fmla="*/ 1836 w 3689"/>
              <a:gd name="T65" fmla="*/ 3404 h 3405"/>
              <a:gd name="T66" fmla="*/ 1825 w 3689"/>
              <a:gd name="T67" fmla="*/ 3403 h 3405"/>
              <a:gd name="T68" fmla="*/ 1810 w 3689"/>
              <a:gd name="T69" fmla="*/ 3399 h 3405"/>
              <a:gd name="T70" fmla="*/ 1809 w 3689"/>
              <a:gd name="T71" fmla="*/ 3398 h 3405"/>
              <a:gd name="T72" fmla="*/ 1798 w 3689"/>
              <a:gd name="T73" fmla="*/ 3394 h 3405"/>
              <a:gd name="T74" fmla="*/ 1792 w 3689"/>
              <a:gd name="T75" fmla="*/ 3392 h 3405"/>
              <a:gd name="T76" fmla="*/ 1783 w 3689"/>
              <a:gd name="T77" fmla="*/ 3386 h 3405"/>
              <a:gd name="T78" fmla="*/ 1774 w 3689"/>
              <a:gd name="T79" fmla="*/ 3379 h 3405"/>
              <a:gd name="T80" fmla="*/ 1768 w 3689"/>
              <a:gd name="T81" fmla="*/ 3374 h 3405"/>
              <a:gd name="T82" fmla="*/ 1766 w 3689"/>
              <a:gd name="T83" fmla="*/ 3372 h 3405"/>
              <a:gd name="T84" fmla="*/ 1758 w 3689"/>
              <a:gd name="T85" fmla="*/ 3364 h 3405"/>
              <a:gd name="T86" fmla="*/ 12 w 3689"/>
              <a:gd name="T87" fmla="*/ 1219 h 3405"/>
              <a:gd name="T88" fmla="*/ 0 w 3689"/>
              <a:gd name="T89" fmla="*/ 1176 h 3405"/>
              <a:gd name="T90" fmla="*/ 5 w 3689"/>
              <a:gd name="T91" fmla="*/ 1133 h 3405"/>
              <a:gd name="T92" fmla="*/ 603 w 3689"/>
              <a:gd name="T93" fmla="*/ 58 h 3405"/>
              <a:gd name="T94" fmla="*/ 634 w 3689"/>
              <a:gd name="T95" fmla="*/ 22 h 3405"/>
              <a:gd name="T96" fmla="*/ 677 w 3689"/>
              <a:gd name="T97" fmla="*/ 3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89" h="3405">
                <a:moveTo>
                  <a:pt x="2627" y="1279"/>
                </a:moveTo>
                <a:lnTo>
                  <a:pt x="2141" y="2751"/>
                </a:lnTo>
                <a:lnTo>
                  <a:pt x="3342" y="1279"/>
                </a:lnTo>
                <a:lnTo>
                  <a:pt x="2627" y="1279"/>
                </a:lnTo>
                <a:close/>
                <a:moveTo>
                  <a:pt x="1298" y="1279"/>
                </a:moveTo>
                <a:lnTo>
                  <a:pt x="1845" y="2935"/>
                </a:lnTo>
                <a:lnTo>
                  <a:pt x="2391" y="1279"/>
                </a:lnTo>
                <a:lnTo>
                  <a:pt x="1298" y="1279"/>
                </a:lnTo>
                <a:close/>
                <a:moveTo>
                  <a:pt x="347" y="1279"/>
                </a:moveTo>
                <a:lnTo>
                  <a:pt x="1548" y="2752"/>
                </a:lnTo>
                <a:lnTo>
                  <a:pt x="1063" y="1279"/>
                </a:lnTo>
                <a:lnTo>
                  <a:pt x="347" y="1279"/>
                </a:lnTo>
                <a:close/>
                <a:moveTo>
                  <a:pt x="2306" y="224"/>
                </a:moveTo>
                <a:lnTo>
                  <a:pt x="2623" y="1056"/>
                </a:lnTo>
                <a:lnTo>
                  <a:pt x="3387" y="1056"/>
                </a:lnTo>
                <a:lnTo>
                  <a:pt x="2923" y="224"/>
                </a:lnTo>
                <a:lnTo>
                  <a:pt x="2306" y="224"/>
                </a:lnTo>
                <a:close/>
                <a:moveTo>
                  <a:pt x="1623" y="224"/>
                </a:moveTo>
                <a:lnTo>
                  <a:pt x="1306" y="1056"/>
                </a:lnTo>
                <a:lnTo>
                  <a:pt x="2383" y="1056"/>
                </a:lnTo>
                <a:lnTo>
                  <a:pt x="2066" y="224"/>
                </a:lnTo>
                <a:lnTo>
                  <a:pt x="1623" y="224"/>
                </a:lnTo>
                <a:close/>
                <a:moveTo>
                  <a:pt x="766" y="224"/>
                </a:moveTo>
                <a:lnTo>
                  <a:pt x="302" y="1056"/>
                </a:lnTo>
                <a:lnTo>
                  <a:pt x="1066" y="1056"/>
                </a:lnTo>
                <a:lnTo>
                  <a:pt x="1383" y="224"/>
                </a:lnTo>
                <a:lnTo>
                  <a:pt x="766" y="224"/>
                </a:lnTo>
                <a:close/>
                <a:moveTo>
                  <a:pt x="701" y="0"/>
                </a:moveTo>
                <a:lnTo>
                  <a:pt x="2989" y="0"/>
                </a:lnTo>
                <a:lnTo>
                  <a:pt x="3012" y="3"/>
                </a:lnTo>
                <a:lnTo>
                  <a:pt x="3035" y="10"/>
                </a:lnTo>
                <a:lnTo>
                  <a:pt x="3055" y="22"/>
                </a:lnTo>
                <a:lnTo>
                  <a:pt x="3072" y="38"/>
                </a:lnTo>
                <a:lnTo>
                  <a:pt x="3086" y="58"/>
                </a:lnTo>
                <a:lnTo>
                  <a:pt x="3675" y="1113"/>
                </a:lnTo>
                <a:lnTo>
                  <a:pt x="3684" y="1133"/>
                </a:lnTo>
                <a:lnTo>
                  <a:pt x="3689" y="1155"/>
                </a:lnTo>
                <a:lnTo>
                  <a:pt x="3689" y="1176"/>
                </a:lnTo>
                <a:lnTo>
                  <a:pt x="3685" y="1198"/>
                </a:lnTo>
                <a:lnTo>
                  <a:pt x="3677" y="1219"/>
                </a:lnTo>
                <a:lnTo>
                  <a:pt x="3665" y="1238"/>
                </a:lnTo>
                <a:lnTo>
                  <a:pt x="1931" y="3364"/>
                </a:lnTo>
                <a:lnTo>
                  <a:pt x="1930" y="3365"/>
                </a:lnTo>
                <a:lnTo>
                  <a:pt x="1925" y="3372"/>
                </a:lnTo>
                <a:lnTo>
                  <a:pt x="1924" y="3373"/>
                </a:lnTo>
                <a:lnTo>
                  <a:pt x="1922" y="3374"/>
                </a:lnTo>
                <a:lnTo>
                  <a:pt x="1921" y="3374"/>
                </a:lnTo>
                <a:lnTo>
                  <a:pt x="1916" y="3379"/>
                </a:lnTo>
                <a:lnTo>
                  <a:pt x="1912" y="3382"/>
                </a:lnTo>
                <a:lnTo>
                  <a:pt x="1906" y="3386"/>
                </a:lnTo>
                <a:lnTo>
                  <a:pt x="1902" y="3388"/>
                </a:lnTo>
                <a:lnTo>
                  <a:pt x="1897" y="3392"/>
                </a:lnTo>
                <a:lnTo>
                  <a:pt x="1894" y="3393"/>
                </a:lnTo>
                <a:lnTo>
                  <a:pt x="1892" y="3394"/>
                </a:lnTo>
                <a:lnTo>
                  <a:pt x="1885" y="3397"/>
                </a:lnTo>
                <a:lnTo>
                  <a:pt x="1881" y="3398"/>
                </a:lnTo>
                <a:lnTo>
                  <a:pt x="1880" y="3399"/>
                </a:lnTo>
                <a:lnTo>
                  <a:pt x="1880" y="3399"/>
                </a:lnTo>
                <a:lnTo>
                  <a:pt x="1876" y="3399"/>
                </a:lnTo>
                <a:lnTo>
                  <a:pt x="1865" y="3403"/>
                </a:lnTo>
                <a:lnTo>
                  <a:pt x="1860" y="3404"/>
                </a:lnTo>
                <a:lnTo>
                  <a:pt x="1853" y="3404"/>
                </a:lnTo>
                <a:lnTo>
                  <a:pt x="1846" y="3405"/>
                </a:lnTo>
                <a:lnTo>
                  <a:pt x="1845" y="3405"/>
                </a:lnTo>
                <a:lnTo>
                  <a:pt x="1844" y="3405"/>
                </a:lnTo>
                <a:lnTo>
                  <a:pt x="1836" y="3404"/>
                </a:lnTo>
                <a:lnTo>
                  <a:pt x="1829" y="3404"/>
                </a:lnTo>
                <a:lnTo>
                  <a:pt x="1825" y="3403"/>
                </a:lnTo>
                <a:lnTo>
                  <a:pt x="1813" y="3399"/>
                </a:lnTo>
                <a:lnTo>
                  <a:pt x="1810" y="3399"/>
                </a:lnTo>
                <a:lnTo>
                  <a:pt x="1809" y="3399"/>
                </a:lnTo>
                <a:lnTo>
                  <a:pt x="1809" y="3398"/>
                </a:lnTo>
                <a:lnTo>
                  <a:pt x="1805" y="3397"/>
                </a:lnTo>
                <a:lnTo>
                  <a:pt x="1798" y="3394"/>
                </a:lnTo>
                <a:lnTo>
                  <a:pt x="1796" y="3393"/>
                </a:lnTo>
                <a:lnTo>
                  <a:pt x="1792" y="3392"/>
                </a:lnTo>
                <a:lnTo>
                  <a:pt x="1787" y="3388"/>
                </a:lnTo>
                <a:lnTo>
                  <a:pt x="1783" y="3386"/>
                </a:lnTo>
                <a:lnTo>
                  <a:pt x="1777" y="3382"/>
                </a:lnTo>
                <a:lnTo>
                  <a:pt x="1774" y="3379"/>
                </a:lnTo>
                <a:lnTo>
                  <a:pt x="1768" y="3374"/>
                </a:lnTo>
                <a:lnTo>
                  <a:pt x="1768" y="3374"/>
                </a:lnTo>
                <a:lnTo>
                  <a:pt x="1766" y="3373"/>
                </a:lnTo>
                <a:lnTo>
                  <a:pt x="1766" y="3372"/>
                </a:lnTo>
                <a:lnTo>
                  <a:pt x="1760" y="3366"/>
                </a:lnTo>
                <a:lnTo>
                  <a:pt x="1758" y="3364"/>
                </a:lnTo>
                <a:lnTo>
                  <a:pt x="25" y="1238"/>
                </a:lnTo>
                <a:lnTo>
                  <a:pt x="12" y="1219"/>
                </a:lnTo>
                <a:lnTo>
                  <a:pt x="4" y="1198"/>
                </a:lnTo>
                <a:lnTo>
                  <a:pt x="0" y="1176"/>
                </a:lnTo>
                <a:lnTo>
                  <a:pt x="1" y="1155"/>
                </a:lnTo>
                <a:lnTo>
                  <a:pt x="5" y="1133"/>
                </a:lnTo>
                <a:lnTo>
                  <a:pt x="14" y="1113"/>
                </a:lnTo>
                <a:lnTo>
                  <a:pt x="603" y="58"/>
                </a:lnTo>
                <a:lnTo>
                  <a:pt x="617" y="38"/>
                </a:lnTo>
                <a:lnTo>
                  <a:pt x="634" y="22"/>
                </a:lnTo>
                <a:lnTo>
                  <a:pt x="654" y="10"/>
                </a:lnTo>
                <a:lnTo>
                  <a:pt x="677" y="3"/>
                </a:lnTo>
                <a:lnTo>
                  <a:pt x="70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Freeform 6"/>
          <p:cNvSpPr>
            <a:spLocks noEditPoints="1"/>
          </p:cNvSpPr>
          <p:nvPr/>
        </p:nvSpPr>
        <p:spPr bwMode="auto">
          <a:xfrm>
            <a:off x="434103" y="1404533"/>
            <a:ext cx="636344" cy="587712"/>
          </a:xfrm>
          <a:custGeom>
            <a:avLst/>
            <a:gdLst>
              <a:gd name="T0" fmla="*/ 2141 w 3689"/>
              <a:gd name="T1" fmla="*/ 2751 h 3405"/>
              <a:gd name="T2" fmla="*/ 2627 w 3689"/>
              <a:gd name="T3" fmla="*/ 1279 h 3405"/>
              <a:gd name="T4" fmla="*/ 1845 w 3689"/>
              <a:gd name="T5" fmla="*/ 2935 h 3405"/>
              <a:gd name="T6" fmla="*/ 1298 w 3689"/>
              <a:gd name="T7" fmla="*/ 1279 h 3405"/>
              <a:gd name="T8" fmla="*/ 1548 w 3689"/>
              <a:gd name="T9" fmla="*/ 2752 h 3405"/>
              <a:gd name="T10" fmla="*/ 347 w 3689"/>
              <a:gd name="T11" fmla="*/ 1279 h 3405"/>
              <a:gd name="T12" fmla="*/ 2623 w 3689"/>
              <a:gd name="T13" fmla="*/ 1056 h 3405"/>
              <a:gd name="T14" fmla="*/ 2923 w 3689"/>
              <a:gd name="T15" fmla="*/ 224 h 3405"/>
              <a:gd name="T16" fmla="*/ 1623 w 3689"/>
              <a:gd name="T17" fmla="*/ 224 h 3405"/>
              <a:gd name="T18" fmla="*/ 2383 w 3689"/>
              <a:gd name="T19" fmla="*/ 1056 h 3405"/>
              <a:gd name="T20" fmla="*/ 1623 w 3689"/>
              <a:gd name="T21" fmla="*/ 224 h 3405"/>
              <a:gd name="T22" fmla="*/ 302 w 3689"/>
              <a:gd name="T23" fmla="*/ 1056 h 3405"/>
              <a:gd name="T24" fmla="*/ 1383 w 3689"/>
              <a:gd name="T25" fmla="*/ 224 h 3405"/>
              <a:gd name="T26" fmla="*/ 701 w 3689"/>
              <a:gd name="T27" fmla="*/ 0 h 3405"/>
              <a:gd name="T28" fmla="*/ 3012 w 3689"/>
              <a:gd name="T29" fmla="*/ 3 h 3405"/>
              <a:gd name="T30" fmla="*/ 3055 w 3689"/>
              <a:gd name="T31" fmla="*/ 22 h 3405"/>
              <a:gd name="T32" fmla="*/ 3086 w 3689"/>
              <a:gd name="T33" fmla="*/ 58 h 3405"/>
              <a:gd name="T34" fmla="*/ 3684 w 3689"/>
              <a:gd name="T35" fmla="*/ 1133 h 3405"/>
              <a:gd name="T36" fmla="*/ 3689 w 3689"/>
              <a:gd name="T37" fmla="*/ 1176 h 3405"/>
              <a:gd name="T38" fmla="*/ 3677 w 3689"/>
              <a:gd name="T39" fmla="*/ 1219 h 3405"/>
              <a:gd name="T40" fmla="*/ 1931 w 3689"/>
              <a:gd name="T41" fmla="*/ 3364 h 3405"/>
              <a:gd name="T42" fmla="*/ 1925 w 3689"/>
              <a:gd name="T43" fmla="*/ 3372 h 3405"/>
              <a:gd name="T44" fmla="*/ 1922 w 3689"/>
              <a:gd name="T45" fmla="*/ 3374 h 3405"/>
              <a:gd name="T46" fmla="*/ 1916 w 3689"/>
              <a:gd name="T47" fmla="*/ 3379 h 3405"/>
              <a:gd name="T48" fmla="*/ 1906 w 3689"/>
              <a:gd name="T49" fmla="*/ 3386 h 3405"/>
              <a:gd name="T50" fmla="*/ 1897 w 3689"/>
              <a:gd name="T51" fmla="*/ 3392 h 3405"/>
              <a:gd name="T52" fmla="*/ 1892 w 3689"/>
              <a:gd name="T53" fmla="*/ 3394 h 3405"/>
              <a:gd name="T54" fmla="*/ 1881 w 3689"/>
              <a:gd name="T55" fmla="*/ 3398 h 3405"/>
              <a:gd name="T56" fmla="*/ 1880 w 3689"/>
              <a:gd name="T57" fmla="*/ 3399 h 3405"/>
              <a:gd name="T58" fmla="*/ 1865 w 3689"/>
              <a:gd name="T59" fmla="*/ 3403 h 3405"/>
              <a:gd name="T60" fmla="*/ 1853 w 3689"/>
              <a:gd name="T61" fmla="*/ 3404 h 3405"/>
              <a:gd name="T62" fmla="*/ 1845 w 3689"/>
              <a:gd name="T63" fmla="*/ 3405 h 3405"/>
              <a:gd name="T64" fmla="*/ 1836 w 3689"/>
              <a:gd name="T65" fmla="*/ 3404 h 3405"/>
              <a:gd name="T66" fmla="*/ 1825 w 3689"/>
              <a:gd name="T67" fmla="*/ 3403 h 3405"/>
              <a:gd name="T68" fmla="*/ 1810 w 3689"/>
              <a:gd name="T69" fmla="*/ 3399 h 3405"/>
              <a:gd name="T70" fmla="*/ 1809 w 3689"/>
              <a:gd name="T71" fmla="*/ 3398 h 3405"/>
              <a:gd name="T72" fmla="*/ 1798 w 3689"/>
              <a:gd name="T73" fmla="*/ 3394 h 3405"/>
              <a:gd name="T74" fmla="*/ 1792 w 3689"/>
              <a:gd name="T75" fmla="*/ 3392 h 3405"/>
              <a:gd name="T76" fmla="*/ 1783 w 3689"/>
              <a:gd name="T77" fmla="*/ 3386 h 3405"/>
              <a:gd name="T78" fmla="*/ 1774 w 3689"/>
              <a:gd name="T79" fmla="*/ 3379 h 3405"/>
              <a:gd name="T80" fmla="*/ 1768 w 3689"/>
              <a:gd name="T81" fmla="*/ 3374 h 3405"/>
              <a:gd name="T82" fmla="*/ 1766 w 3689"/>
              <a:gd name="T83" fmla="*/ 3372 h 3405"/>
              <a:gd name="T84" fmla="*/ 1758 w 3689"/>
              <a:gd name="T85" fmla="*/ 3364 h 3405"/>
              <a:gd name="T86" fmla="*/ 12 w 3689"/>
              <a:gd name="T87" fmla="*/ 1219 h 3405"/>
              <a:gd name="T88" fmla="*/ 0 w 3689"/>
              <a:gd name="T89" fmla="*/ 1176 h 3405"/>
              <a:gd name="T90" fmla="*/ 5 w 3689"/>
              <a:gd name="T91" fmla="*/ 1133 h 3405"/>
              <a:gd name="T92" fmla="*/ 603 w 3689"/>
              <a:gd name="T93" fmla="*/ 58 h 3405"/>
              <a:gd name="T94" fmla="*/ 634 w 3689"/>
              <a:gd name="T95" fmla="*/ 22 h 3405"/>
              <a:gd name="T96" fmla="*/ 677 w 3689"/>
              <a:gd name="T97" fmla="*/ 3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89" h="3405">
                <a:moveTo>
                  <a:pt x="2627" y="1279"/>
                </a:moveTo>
                <a:lnTo>
                  <a:pt x="2141" y="2751"/>
                </a:lnTo>
                <a:lnTo>
                  <a:pt x="3342" y="1279"/>
                </a:lnTo>
                <a:lnTo>
                  <a:pt x="2627" y="1279"/>
                </a:lnTo>
                <a:close/>
                <a:moveTo>
                  <a:pt x="1298" y="1279"/>
                </a:moveTo>
                <a:lnTo>
                  <a:pt x="1845" y="2935"/>
                </a:lnTo>
                <a:lnTo>
                  <a:pt x="2391" y="1279"/>
                </a:lnTo>
                <a:lnTo>
                  <a:pt x="1298" y="1279"/>
                </a:lnTo>
                <a:close/>
                <a:moveTo>
                  <a:pt x="347" y="1279"/>
                </a:moveTo>
                <a:lnTo>
                  <a:pt x="1548" y="2752"/>
                </a:lnTo>
                <a:lnTo>
                  <a:pt x="1063" y="1279"/>
                </a:lnTo>
                <a:lnTo>
                  <a:pt x="347" y="1279"/>
                </a:lnTo>
                <a:close/>
                <a:moveTo>
                  <a:pt x="2306" y="224"/>
                </a:moveTo>
                <a:lnTo>
                  <a:pt x="2623" y="1056"/>
                </a:lnTo>
                <a:lnTo>
                  <a:pt x="3387" y="1056"/>
                </a:lnTo>
                <a:lnTo>
                  <a:pt x="2923" y="224"/>
                </a:lnTo>
                <a:lnTo>
                  <a:pt x="2306" y="224"/>
                </a:lnTo>
                <a:close/>
                <a:moveTo>
                  <a:pt x="1623" y="224"/>
                </a:moveTo>
                <a:lnTo>
                  <a:pt x="1306" y="1056"/>
                </a:lnTo>
                <a:lnTo>
                  <a:pt x="2383" y="1056"/>
                </a:lnTo>
                <a:lnTo>
                  <a:pt x="2066" y="224"/>
                </a:lnTo>
                <a:lnTo>
                  <a:pt x="1623" y="224"/>
                </a:lnTo>
                <a:close/>
                <a:moveTo>
                  <a:pt x="766" y="224"/>
                </a:moveTo>
                <a:lnTo>
                  <a:pt x="302" y="1056"/>
                </a:lnTo>
                <a:lnTo>
                  <a:pt x="1066" y="1056"/>
                </a:lnTo>
                <a:lnTo>
                  <a:pt x="1383" y="224"/>
                </a:lnTo>
                <a:lnTo>
                  <a:pt x="766" y="224"/>
                </a:lnTo>
                <a:close/>
                <a:moveTo>
                  <a:pt x="701" y="0"/>
                </a:moveTo>
                <a:lnTo>
                  <a:pt x="2989" y="0"/>
                </a:lnTo>
                <a:lnTo>
                  <a:pt x="3012" y="3"/>
                </a:lnTo>
                <a:lnTo>
                  <a:pt x="3035" y="10"/>
                </a:lnTo>
                <a:lnTo>
                  <a:pt x="3055" y="22"/>
                </a:lnTo>
                <a:lnTo>
                  <a:pt x="3072" y="38"/>
                </a:lnTo>
                <a:lnTo>
                  <a:pt x="3086" y="58"/>
                </a:lnTo>
                <a:lnTo>
                  <a:pt x="3675" y="1113"/>
                </a:lnTo>
                <a:lnTo>
                  <a:pt x="3684" y="1133"/>
                </a:lnTo>
                <a:lnTo>
                  <a:pt x="3689" y="1155"/>
                </a:lnTo>
                <a:lnTo>
                  <a:pt x="3689" y="1176"/>
                </a:lnTo>
                <a:lnTo>
                  <a:pt x="3685" y="1198"/>
                </a:lnTo>
                <a:lnTo>
                  <a:pt x="3677" y="1219"/>
                </a:lnTo>
                <a:lnTo>
                  <a:pt x="3665" y="1238"/>
                </a:lnTo>
                <a:lnTo>
                  <a:pt x="1931" y="3364"/>
                </a:lnTo>
                <a:lnTo>
                  <a:pt x="1930" y="3365"/>
                </a:lnTo>
                <a:lnTo>
                  <a:pt x="1925" y="3372"/>
                </a:lnTo>
                <a:lnTo>
                  <a:pt x="1924" y="3373"/>
                </a:lnTo>
                <a:lnTo>
                  <a:pt x="1922" y="3374"/>
                </a:lnTo>
                <a:lnTo>
                  <a:pt x="1921" y="3374"/>
                </a:lnTo>
                <a:lnTo>
                  <a:pt x="1916" y="3379"/>
                </a:lnTo>
                <a:lnTo>
                  <a:pt x="1912" y="3382"/>
                </a:lnTo>
                <a:lnTo>
                  <a:pt x="1906" y="3386"/>
                </a:lnTo>
                <a:lnTo>
                  <a:pt x="1902" y="3388"/>
                </a:lnTo>
                <a:lnTo>
                  <a:pt x="1897" y="3392"/>
                </a:lnTo>
                <a:lnTo>
                  <a:pt x="1894" y="3393"/>
                </a:lnTo>
                <a:lnTo>
                  <a:pt x="1892" y="3394"/>
                </a:lnTo>
                <a:lnTo>
                  <a:pt x="1885" y="3397"/>
                </a:lnTo>
                <a:lnTo>
                  <a:pt x="1881" y="3398"/>
                </a:lnTo>
                <a:lnTo>
                  <a:pt x="1880" y="3399"/>
                </a:lnTo>
                <a:lnTo>
                  <a:pt x="1880" y="3399"/>
                </a:lnTo>
                <a:lnTo>
                  <a:pt x="1876" y="3399"/>
                </a:lnTo>
                <a:lnTo>
                  <a:pt x="1865" y="3403"/>
                </a:lnTo>
                <a:lnTo>
                  <a:pt x="1860" y="3404"/>
                </a:lnTo>
                <a:lnTo>
                  <a:pt x="1853" y="3404"/>
                </a:lnTo>
                <a:lnTo>
                  <a:pt x="1846" y="3405"/>
                </a:lnTo>
                <a:lnTo>
                  <a:pt x="1845" y="3405"/>
                </a:lnTo>
                <a:lnTo>
                  <a:pt x="1844" y="3405"/>
                </a:lnTo>
                <a:lnTo>
                  <a:pt x="1836" y="3404"/>
                </a:lnTo>
                <a:lnTo>
                  <a:pt x="1829" y="3404"/>
                </a:lnTo>
                <a:lnTo>
                  <a:pt x="1825" y="3403"/>
                </a:lnTo>
                <a:lnTo>
                  <a:pt x="1813" y="3399"/>
                </a:lnTo>
                <a:lnTo>
                  <a:pt x="1810" y="3399"/>
                </a:lnTo>
                <a:lnTo>
                  <a:pt x="1809" y="3399"/>
                </a:lnTo>
                <a:lnTo>
                  <a:pt x="1809" y="3398"/>
                </a:lnTo>
                <a:lnTo>
                  <a:pt x="1805" y="3397"/>
                </a:lnTo>
                <a:lnTo>
                  <a:pt x="1798" y="3394"/>
                </a:lnTo>
                <a:lnTo>
                  <a:pt x="1796" y="3393"/>
                </a:lnTo>
                <a:lnTo>
                  <a:pt x="1792" y="3392"/>
                </a:lnTo>
                <a:lnTo>
                  <a:pt x="1787" y="3388"/>
                </a:lnTo>
                <a:lnTo>
                  <a:pt x="1783" y="3386"/>
                </a:lnTo>
                <a:lnTo>
                  <a:pt x="1777" y="3382"/>
                </a:lnTo>
                <a:lnTo>
                  <a:pt x="1774" y="3379"/>
                </a:lnTo>
                <a:lnTo>
                  <a:pt x="1768" y="3374"/>
                </a:lnTo>
                <a:lnTo>
                  <a:pt x="1768" y="3374"/>
                </a:lnTo>
                <a:lnTo>
                  <a:pt x="1766" y="3373"/>
                </a:lnTo>
                <a:lnTo>
                  <a:pt x="1766" y="3372"/>
                </a:lnTo>
                <a:lnTo>
                  <a:pt x="1760" y="3366"/>
                </a:lnTo>
                <a:lnTo>
                  <a:pt x="1758" y="3364"/>
                </a:lnTo>
                <a:lnTo>
                  <a:pt x="25" y="1238"/>
                </a:lnTo>
                <a:lnTo>
                  <a:pt x="12" y="1219"/>
                </a:lnTo>
                <a:lnTo>
                  <a:pt x="4" y="1198"/>
                </a:lnTo>
                <a:lnTo>
                  <a:pt x="0" y="1176"/>
                </a:lnTo>
                <a:lnTo>
                  <a:pt x="1" y="1155"/>
                </a:lnTo>
                <a:lnTo>
                  <a:pt x="5" y="1133"/>
                </a:lnTo>
                <a:lnTo>
                  <a:pt x="14" y="1113"/>
                </a:lnTo>
                <a:lnTo>
                  <a:pt x="603" y="58"/>
                </a:lnTo>
                <a:lnTo>
                  <a:pt x="617" y="38"/>
                </a:lnTo>
                <a:lnTo>
                  <a:pt x="634" y="22"/>
                </a:lnTo>
                <a:lnTo>
                  <a:pt x="654" y="10"/>
                </a:lnTo>
                <a:lnTo>
                  <a:pt x="677" y="3"/>
                </a:lnTo>
                <a:lnTo>
                  <a:pt x="70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348744" y="1471790"/>
            <a:ext cx="4140332" cy="30713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1600"/>
              </a:lnSpc>
            </a:pPr>
            <a:r>
              <a:rPr lang="ru-RU" b="1" dirty="0"/>
              <a:t>Профессионализм</a:t>
            </a:r>
            <a:endParaRPr lang="en-US" sz="1200" b="1" dirty="0"/>
          </a:p>
        </p:txBody>
      </p:sp>
      <p:sp>
        <p:nvSpPr>
          <p:cNvPr id="46" name="Freeform 6"/>
          <p:cNvSpPr>
            <a:spLocks noEditPoints="1"/>
          </p:cNvSpPr>
          <p:nvPr/>
        </p:nvSpPr>
        <p:spPr bwMode="auto">
          <a:xfrm>
            <a:off x="434103" y="2165339"/>
            <a:ext cx="636344" cy="587712"/>
          </a:xfrm>
          <a:custGeom>
            <a:avLst/>
            <a:gdLst>
              <a:gd name="T0" fmla="*/ 2141 w 3689"/>
              <a:gd name="T1" fmla="*/ 2751 h 3405"/>
              <a:gd name="T2" fmla="*/ 2627 w 3689"/>
              <a:gd name="T3" fmla="*/ 1279 h 3405"/>
              <a:gd name="T4" fmla="*/ 1845 w 3689"/>
              <a:gd name="T5" fmla="*/ 2935 h 3405"/>
              <a:gd name="T6" fmla="*/ 1298 w 3689"/>
              <a:gd name="T7" fmla="*/ 1279 h 3405"/>
              <a:gd name="T8" fmla="*/ 1548 w 3689"/>
              <a:gd name="T9" fmla="*/ 2752 h 3405"/>
              <a:gd name="T10" fmla="*/ 347 w 3689"/>
              <a:gd name="T11" fmla="*/ 1279 h 3405"/>
              <a:gd name="T12" fmla="*/ 2623 w 3689"/>
              <a:gd name="T13" fmla="*/ 1056 h 3405"/>
              <a:gd name="T14" fmla="*/ 2923 w 3689"/>
              <a:gd name="T15" fmla="*/ 224 h 3405"/>
              <a:gd name="T16" fmla="*/ 1623 w 3689"/>
              <a:gd name="T17" fmla="*/ 224 h 3405"/>
              <a:gd name="T18" fmla="*/ 2383 w 3689"/>
              <a:gd name="T19" fmla="*/ 1056 h 3405"/>
              <a:gd name="T20" fmla="*/ 1623 w 3689"/>
              <a:gd name="T21" fmla="*/ 224 h 3405"/>
              <a:gd name="T22" fmla="*/ 302 w 3689"/>
              <a:gd name="T23" fmla="*/ 1056 h 3405"/>
              <a:gd name="T24" fmla="*/ 1383 w 3689"/>
              <a:gd name="T25" fmla="*/ 224 h 3405"/>
              <a:gd name="T26" fmla="*/ 701 w 3689"/>
              <a:gd name="T27" fmla="*/ 0 h 3405"/>
              <a:gd name="T28" fmla="*/ 3012 w 3689"/>
              <a:gd name="T29" fmla="*/ 3 h 3405"/>
              <a:gd name="T30" fmla="*/ 3055 w 3689"/>
              <a:gd name="T31" fmla="*/ 22 h 3405"/>
              <a:gd name="T32" fmla="*/ 3086 w 3689"/>
              <a:gd name="T33" fmla="*/ 58 h 3405"/>
              <a:gd name="T34" fmla="*/ 3684 w 3689"/>
              <a:gd name="T35" fmla="*/ 1133 h 3405"/>
              <a:gd name="T36" fmla="*/ 3689 w 3689"/>
              <a:gd name="T37" fmla="*/ 1176 h 3405"/>
              <a:gd name="T38" fmla="*/ 3677 w 3689"/>
              <a:gd name="T39" fmla="*/ 1219 h 3405"/>
              <a:gd name="T40" fmla="*/ 1931 w 3689"/>
              <a:gd name="T41" fmla="*/ 3364 h 3405"/>
              <a:gd name="T42" fmla="*/ 1925 w 3689"/>
              <a:gd name="T43" fmla="*/ 3372 h 3405"/>
              <a:gd name="T44" fmla="*/ 1922 w 3689"/>
              <a:gd name="T45" fmla="*/ 3374 h 3405"/>
              <a:gd name="T46" fmla="*/ 1916 w 3689"/>
              <a:gd name="T47" fmla="*/ 3379 h 3405"/>
              <a:gd name="T48" fmla="*/ 1906 w 3689"/>
              <a:gd name="T49" fmla="*/ 3386 h 3405"/>
              <a:gd name="T50" fmla="*/ 1897 w 3689"/>
              <a:gd name="T51" fmla="*/ 3392 h 3405"/>
              <a:gd name="T52" fmla="*/ 1892 w 3689"/>
              <a:gd name="T53" fmla="*/ 3394 h 3405"/>
              <a:gd name="T54" fmla="*/ 1881 w 3689"/>
              <a:gd name="T55" fmla="*/ 3398 h 3405"/>
              <a:gd name="T56" fmla="*/ 1880 w 3689"/>
              <a:gd name="T57" fmla="*/ 3399 h 3405"/>
              <a:gd name="T58" fmla="*/ 1865 w 3689"/>
              <a:gd name="T59" fmla="*/ 3403 h 3405"/>
              <a:gd name="T60" fmla="*/ 1853 w 3689"/>
              <a:gd name="T61" fmla="*/ 3404 h 3405"/>
              <a:gd name="T62" fmla="*/ 1845 w 3689"/>
              <a:gd name="T63" fmla="*/ 3405 h 3405"/>
              <a:gd name="T64" fmla="*/ 1836 w 3689"/>
              <a:gd name="T65" fmla="*/ 3404 h 3405"/>
              <a:gd name="T66" fmla="*/ 1825 w 3689"/>
              <a:gd name="T67" fmla="*/ 3403 h 3405"/>
              <a:gd name="T68" fmla="*/ 1810 w 3689"/>
              <a:gd name="T69" fmla="*/ 3399 h 3405"/>
              <a:gd name="T70" fmla="*/ 1809 w 3689"/>
              <a:gd name="T71" fmla="*/ 3398 h 3405"/>
              <a:gd name="T72" fmla="*/ 1798 w 3689"/>
              <a:gd name="T73" fmla="*/ 3394 h 3405"/>
              <a:gd name="T74" fmla="*/ 1792 w 3689"/>
              <a:gd name="T75" fmla="*/ 3392 h 3405"/>
              <a:gd name="T76" fmla="*/ 1783 w 3689"/>
              <a:gd name="T77" fmla="*/ 3386 h 3405"/>
              <a:gd name="T78" fmla="*/ 1774 w 3689"/>
              <a:gd name="T79" fmla="*/ 3379 h 3405"/>
              <a:gd name="T80" fmla="*/ 1768 w 3689"/>
              <a:gd name="T81" fmla="*/ 3374 h 3405"/>
              <a:gd name="T82" fmla="*/ 1766 w 3689"/>
              <a:gd name="T83" fmla="*/ 3372 h 3405"/>
              <a:gd name="T84" fmla="*/ 1758 w 3689"/>
              <a:gd name="T85" fmla="*/ 3364 h 3405"/>
              <a:gd name="T86" fmla="*/ 12 w 3689"/>
              <a:gd name="T87" fmla="*/ 1219 h 3405"/>
              <a:gd name="T88" fmla="*/ 0 w 3689"/>
              <a:gd name="T89" fmla="*/ 1176 h 3405"/>
              <a:gd name="T90" fmla="*/ 5 w 3689"/>
              <a:gd name="T91" fmla="*/ 1133 h 3405"/>
              <a:gd name="T92" fmla="*/ 603 w 3689"/>
              <a:gd name="T93" fmla="*/ 58 h 3405"/>
              <a:gd name="T94" fmla="*/ 634 w 3689"/>
              <a:gd name="T95" fmla="*/ 22 h 3405"/>
              <a:gd name="T96" fmla="*/ 677 w 3689"/>
              <a:gd name="T97" fmla="*/ 3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89" h="3405">
                <a:moveTo>
                  <a:pt x="2627" y="1279"/>
                </a:moveTo>
                <a:lnTo>
                  <a:pt x="2141" y="2751"/>
                </a:lnTo>
                <a:lnTo>
                  <a:pt x="3342" y="1279"/>
                </a:lnTo>
                <a:lnTo>
                  <a:pt x="2627" y="1279"/>
                </a:lnTo>
                <a:close/>
                <a:moveTo>
                  <a:pt x="1298" y="1279"/>
                </a:moveTo>
                <a:lnTo>
                  <a:pt x="1845" y="2935"/>
                </a:lnTo>
                <a:lnTo>
                  <a:pt x="2391" y="1279"/>
                </a:lnTo>
                <a:lnTo>
                  <a:pt x="1298" y="1279"/>
                </a:lnTo>
                <a:close/>
                <a:moveTo>
                  <a:pt x="347" y="1279"/>
                </a:moveTo>
                <a:lnTo>
                  <a:pt x="1548" y="2752"/>
                </a:lnTo>
                <a:lnTo>
                  <a:pt x="1063" y="1279"/>
                </a:lnTo>
                <a:lnTo>
                  <a:pt x="347" y="1279"/>
                </a:lnTo>
                <a:close/>
                <a:moveTo>
                  <a:pt x="2306" y="224"/>
                </a:moveTo>
                <a:lnTo>
                  <a:pt x="2623" y="1056"/>
                </a:lnTo>
                <a:lnTo>
                  <a:pt x="3387" y="1056"/>
                </a:lnTo>
                <a:lnTo>
                  <a:pt x="2923" y="224"/>
                </a:lnTo>
                <a:lnTo>
                  <a:pt x="2306" y="224"/>
                </a:lnTo>
                <a:close/>
                <a:moveTo>
                  <a:pt x="1623" y="224"/>
                </a:moveTo>
                <a:lnTo>
                  <a:pt x="1306" y="1056"/>
                </a:lnTo>
                <a:lnTo>
                  <a:pt x="2383" y="1056"/>
                </a:lnTo>
                <a:lnTo>
                  <a:pt x="2066" y="224"/>
                </a:lnTo>
                <a:lnTo>
                  <a:pt x="1623" y="224"/>
                </a:lnTo>
                <a:close/>
                <a:moveTo>
                  <a:pt x="766" y="224"/>
                </a:moveTo>
                <a:lnTo>
                  <a:pt x="302" y="1056"/>
                </a:lnTo>
                <a:lnTo>
                  <a:pt x="1066" y="1056"/>
                </a:lnTo>
                <a:lnTo>
                  <a:pt x="1383" y="224"/>
                </a:lnTo>
                <a:lnTo>
                  <a:pt x="766" y="224"/>
                </a:lnTo>
                <a:close/>
                <a:moveTo>
                  <a:pt x="701" y="0"/>
                </a:moveTo>
                <a:lnTo>
                  <a:pt x="2989" y="0"/>
                </a:lnTo>
                <a:lnTo>
                  <a:pt x="3012" y="3"/>
                </a:lnTo>
                <a:lnTo>
                  <a:pt x="3035" y="10"/>
                </a:lnTo>
                <a:lnTo>
                  <a:pt x="3055" y="22"/>
                </a:lnTo>
                <a:lnTo>
                  <a:pt x="3072" y="38"/>
                </a:lnTo>
                <a:lnTo>
                  <a:pt x="3086" y="58"/>
                </a:lnTo>
                <a:lnTo>
                  <a:pt x="3675" y="1113"/>
                </a:lnTo>
                <a:lnTo>
                  <a:pt x="3684" y="1133"/>
                </a:lnTo>
                <a:lnTo>
                  <a:pt x="3689" y="1155"/>
                </a:lnTo>
                <a:lnTo>
                  <a:pt x="3689" y="1176"/>
                </a:lnTo>
                <a:lnTo>
                  <a:pt x="3685" y="1198"/>
                </a:lnTo>
                <a:lnTo>
                  <a:pt x="3677" y="1219"/>
                </a:lnTo>
                <a:lnTo>
                  <a:pt x="3665" y="1238"/>
                </a:lnTo>
                <a:lnTo>
                  <a:pt x="1931" y="3364"/>
                </a:lnTo>
                <a:lnTo>
                  <a:pt x="1930" y="3365"/>
                </a:lnTo>
                <a:lnTo>
                  <a:pt x="1925" y="3372"/>
                </a:lnTo>
                <a:lnTo>
                  <a:pt x="1924" y="3373"/>
                </a:lnTo>
                <a:lnTo>
                  <a:pt x="1922" y="3374"/>
                </a:lnTo>
                <a:lnTo>
                  <a:pt x="1921" y="3374"/>
                </a:lnTo>
                <a:lnTo>
                  <a:pt x="1916" y="3379"/>
                </a:lnTo>
                <a:lnTo>
                  <a:pt x="1912" y="3382"/>
                </a:lnTo>
                <a:lnTo>
                  <a:pt x="1906" y="3386"/>
                </a:lnTo>
                <a:lnTo>
                  <a:pt x="1902" y="3388"/>
                </a:lnTo>
                <a:lnTo>
                  <a:pt x="1897" y="3392"/>
                </a:lnTo>
                <a:lnTo>
                  <a:pt x="1894" y="3393"/>
                </a:lnTo>
                <a:lnTo>
                  <a:pt x="1892" y="3394"/>
                </a:lnTo>
                <a:lnTo>
                  <a:pt x="1885" y="3397"/>
                </a:lnTo>
                <a:lnTo>
                  <a:pt x="1881" y="3398"/>
                </a:lnTo>
                <a:lnTo>
                  <a:pt x="1880" y="3399"/>
                </a:lnTo>
                <a:lnTo>
                  <a:pt x="1880" y="3399"/>
                </a:lnTo>
                <a:lnTo>
                  <a:pt x="1876" y="3399"/>
                </a:lnTo>
                <a:lnTo>
                  <a:pt x="1865" y="3403"/>
                </a:lnTo>
                <a:lnTo>
                  <a:pt x="1860" y="3404"/>
                </a:lnTo>
                <a:lnTo>
                  <a:pt x="1853" y="3404"/>
                </a:lnTo>
                <a:lnTo>
                  <a:pt x="1846" y="3405"/>
                </a:lnTo>
                <a:lnTo>
                  <a:pt x="1845" y="3405"/>
                </a:lnTo>
                <a:lnTo>
                  <a:pt x="1844" y="3405"/>
                </a:lnTo>
                <a:lnTo>
                  <a:pt x="1836" y="3404"/>
                </a:lnTo>
                <a:lnTo>
                  <a:pt x="1829" y="3404"/>
                </a:lnTo>
                <a:lnTo>
                  <a:pt x="1825" y="3403"/>
                </a:lnTo>
                <a:lnTo>
                  <a:pt x="1813" y="3399"/>
                </a:lnTo>
                <a:lnTo>
                  <a:pt x="1810" y="3399"/>
                </a:lnTo>
                <a:lnTo>
                  <a:pt x="1809" y="3399"/>
                </a:lnTo>
                <a:lnTo>
                  <a:pt x="1809" y="3398"/>
                </a:lnTo>
                <a:lnTo>
                  <a:pt x="1805" y="3397"/>
                </a:lnTo>
                <a:lnTo>
                  <a:pt x="1798" y="3394"/>
                </a:lnTo>
                <a:lnTo>
                  <a:pt x="1796" y="3393"/>
                </a:lnTo>
                <a:lnTo>
                  <a:pt x="1792" y="3392"/>
                </a:lnTo>
                <a:lnTo>
                  <a:pt x="1787" y="3388"/>
                </a:lnTo>
                <a:lnTo>
                  <a:pt x="1783" y="3386"/>
                </a:lnTo>
                <a:lnTo>
                  <a:pt x="1777" y="3382"/>
                </a:lnTo>
                <a:lnTo>
                  <a:pt x="1774" y="3379"/>
                </a:lnTo>
                <a:lnTo>
                  <a:pt x="1768" y="3374"/>
                </a:lnTo>
                <a:lnTo>
                  <a:pt x="1768" y="3374"/>
                </a:lnTo>
                <a:lnTo>
                  <a:pt x="1766" y="3373"/>
                </a:lnTo>
                <a:lnTo>
                  <a:pt x="1766" y="3372"/>
                </a:lnTo>
                <a:lnTo>
                  <a:pt x="1760" y="3366"/>
                </a:lnTo>
                <a:lnTo>
                  <a:pt x="1758" y="3364"/>
                </a:lnTo>
                <a:lnTo>
                  <a:pt x="25" y="1238"/>
                </a:lnTo>
                <a:lnTo>
                  <a:pt x="12" y="1219"/>
                </a:lnTo>
                <a:lnTo>
                  <a:pt x="4" y="1198"/>
                </a:lnTo>
                <a:lnTo>
                  <a:pt x="0" y="1176"/>
                </a:lnTo>
                <a:lnTo>
                  <a:pt x="1" y="1155"/>
                </a:lnTo>
                <a:lnTo>
                  <a:pt x="5" y="1133"/>
                </a:lnTo>
                <a:lnTo>
                  <a:pt x="14" y="1113"/>
                </a:lnTo>
                <a:lnTo>
                  <a:pt x="603" y="58"/>
                </a:lnTo>
                <a:lnTo>
                  <a:pt x="617" y="38"/>
                </a:lnTo>
                <a:lnTo>
                  <a:pt x="634" y="22"/>
                </a:lnTo>
                <a:lnTo>
                  <a:pt x="654" y="10"/>
                </a:lnTo>
                <a:lnTo>
                  <a:pt x="677" y="3"/>
                </a:lnTo>
                <a:lnTo>
                  <a:pt x="701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6"/>
          <p:cNvSpPr>
            <a:spLocks noEditPoints="1"/>
          </p:cNvSpPr>
          <p:nvPr/>
        </p:nvSpPr>
        <p:spPr bwMode="auto">
          <a:xfrm>
            <a:off x="434103" y="2928342"/>
            <a:ext cx="636344" cy="587712"/>
          </a:xfrm>
          <a:custGeom>
            <a:avLst/>
            <a:gdLst>
              <a:gd name="T0" fmla="*/ 2141 w 3689"/>
              <a:gd name="T1" fmla="*/ 2751 h 3405"/>
              <a:gd name="T2" fmla="*/ 2627 w 3689"/>
              <a:gd name="T3" fmla="*/ 1279 h 3405"/>
              <a:gd name="T4" fmla="*/ 1845 w 3689"/>
              <a:gd name="T5" fmla="*/ 2935 h 3405"/>
              <a:gd name="T6" fmla="*/ 1298 w 3689"/>
              <a:gd name="T7" fmla="*/ 1279 h 3405"/>
              <a:gd name="T8" fmla="*/ 1548 w 3689"/>
              <a:gd name="T9" fmla="*/ 2752 h 3405"/>
              <a:gd name="T10" fmla="*/ 347 w 3689"/>
              <a:gd name="T11" fmla="*/ 1279 h 3405"/>
              <a:gd name="T12" fmla="*/ 2623 w 3689"/>
              <a:gd name="T13" fmla="*/ 1056 h 3405"/>
              <a:gd name="T14" fmla="*/ 2923 w 3689"/>
              <a:gd name="T15" fmla="*/ 224 h 3405"/>
              <a:gd name="T16" fmla="*/ 1623 w 3689"/>
              <a:gd name="T17" fmla="*/ 224 h 3405"/>
              <a:gd name="T18" fmla="*/ 2383 w 3689"/>
              <a:gd name="T19" fmla="*/ 1056 h 3405"/>
              <a:gd name="T20" fmla="*/ 1623 w 3689"/>
              <a:gd name="T21" fmla="*/ 224 h 3405"/>
              <a:gd name="T22" fmla="*/ 302 w 3689"/>
              <a:gd name="T23" fmla="*/ 1056 h 3405"/>
              <a:gd name="T24" fmla="*/ 1383 w 3689"/>
              <a:gd name="T25" fmla="*/ 224 h 3405"/>
              <a:gd name="T26" fmla="*/ 701 w 3689"/>
              <a:gd name="T27" fmla="*/ 0 h 3405"/>
              <a:gd name="T28" fmla="*/ 3012 w 3689"/>
              <a:gd name="T29" fmla="*/ 3 h 3405"/>
              <a:gd name="T30" fmla="*/ 3055 w 3689"/>
              <a:gd name="T31" fmla="*/ 22 h 3405"/>
              <a:gd name="T32" fmla="*/ 3086 w 3689"/>
              <a:gd name="T33" fmla="*/ 58 h 3405"/>
              <a:gd name="T34" fmla="*/ 3684 w 3689"/>
              <a:gd name="T35" fmla="*/ 1133 h 3405"/>
              <a:gd name="T36" fmla="*/ 3689 w 3689"/>
              <a:gd name="T37" fmla="*/ 1176 h 3405"/>
              <a:gd name="T38" fmla="*/ 3677 w 3689"/>
              <a:gd name="T39" fmla="*/ 1219 h 3405"/>
              <a:gd name="T40" fmla="*/ 1931 w 3689"/>
              <a:gd name="T41" fmla="*/ 3364 h 3405"/>
              <a:gd name="T42" fmla="*/ 1925 w 3689"/>
              <a:gd name="T43" fmla="*/ 3372 h 3405"/>
              <a:gd name="T44" fmla="*/ 1922 w 3689"/>
              <a:gd name="T45" fmla="*/ 3374 h 3405"/>
              <a:gd name="T46" fmla="*/ 1916 w 3689"/>
              <a:gd name="T47" fmla="*/ 3379 h 3405"/>
              <a:gd name="T48" fmla="*/ 1906 w 3689"/>
              <a:gd name="T49" fmla="*/ 3386 h 3405"/>
              <a:gd name="T50" fmla="*/ 1897 w 3689"/>
              <a:gd name="T51" fmla="*/ 3392 h 3405"/>
              <a:gd name="T52" fmla="*/ 1892 w 3689"/>
              <a:gd name="T53" fmla="*/ 3394 h 3405"/>
              <a:gd name="T54" fmla="*/ 1881 w 3689"/>
              <a:gd name="T55" fmla="*/ 3398 h 3405"/>
              <a:gd name="T56" fmla="*/ 1880 w 3689"/>
              <a:gd name="T57" fmla="*/ 3399 h 3405"/>
              <a:gd name="T58" fmla="*/ 1865 w 3689"/>
              <a:gd name="T59" fmla="*/ 3403 h 3405"/>
              <a:gd name="T60" fmla="*/ 1853 w 3689"/>
              <a:gd name="T61" fmla="*/ 3404 h 3405"/>
              <a:gd name="T62" fmla="*/ 1845 w 3689"/>
              <a:gd name="T63" fmla="*/ 3405 h 3405"/>
              <a:gd name="T64" fmla="*/ 1836 w 3689"/>
              <a:gd name="T65" fmla="*/ 3404 h 3405"/>
              <a:gd name="T66" fmla="*/ 1825 w 3689"/>
              <a:gd name="T67" fmla="*/ 3403 h 3405"/>
              <a:gd name="T68" fmla="*/ 1810 w 3689"/>
              <a:gd name="T69" fmla="*/ 3399 h 3405"/>
              <a:gd name="T70" fmla="*/ 1809 w 3689"/>
              <a:gd name="T71" fmla="*/ 3398 h 3405"/>
              <a:gd name="T72" fmla="*/ 1798 w 3689"/>
              <a:gd name="T73" fmla="*/ 3394 h 3405"/>
              <a:gd name="T74" fmla="*/ 1792 w 3689"/>
              <a:gd name="T75" fmla="*/ 3392 h 3405"/>
              <a:gd name="T76" fmla="*/ 1783 w 3689"/>
              <a:gd name="T77" fmla="*/ 3386 h 3405"/>
              <a:gd name="T78" fmla="*/ 1774 w 3689"/>
              <a:gd name="T79" fmla="*/ 3379 h 3405"/>
              <a:gd name="T80" fmla="*/ 1768 w 3689"/>
              <a:gd name="T81" fmla="*/ 3374 h 3405"/>
              <a:gd name="T82" fmla="*/ 1766 w 3689"/>
              <a:gd name="T83" fmla="*/ 3372 h 3405"/>
              <a:gd name="T84" fmla="*/ 1758 w 3689"/>
              <a:gd name="T85" fmla="*/ 3364 h 3405"/>
              <a:gd name="T86" fmla="*/ 12 w 3689"/>
              <a:gd name="T87" fmla="*/ 1219 h 3405"/>
              <a:gd name="T88" fmla="*/ 0 w 3689"/>
              <a:gd name="T89" fmla="*/ 1176 h 3405"/>
              <a:gd name="T90" fmla="*/ 5 w 3689"/>
              <a:gd name="T91" fmla="*/ 1133 h 3405"/>
              <a:gd name="T92" fmla="*/ 603 w 3689"/>
              <a:gd name="T93" fmla="*/ 58 h 3405"/>
              <a:gd name="T94" fmla="*/ 634 w 3689"/>
              <a:gd name="T95" fmla="*/ 22 h 3405"/>
              <a:gd name="T96" fmla="*/ 677 w 3689"/>
              <a:gd name="T97" fmla="*/ 3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89" h="3405">
                <a:moveTo>
                  <a:pt x="2627" y="1279"/>
                </a:moveTo>
                <a:lnTo>
                  <a:pt x="2141" y="2751"/>
                </a:lnTo>
                <a:lnTo>
                  <a:pt x="3342" y="1279"/>
                </a:lnTo>
                <a:lnTo>
                  <a:pt x="2627" y="1279"/>
                </a:lnTo>
                <a:close/>
                <a:moveTo>
                  <a:pt x="1298" y="1279"/>
                </a:moveTo>
                <a:lnTo>
                  <a:pt x="1845" y="2935"/>
                </a:lnTo>
                <a:lnTo>
                  <a:pt x="2391" y="1279"/>
                </a:lnTo>
                <a:lnTo>
                  <a:pt x="1298" y="1279"/>
                </a:lnTo>
                <a:close/>
                <a:moveTo>
                  <a:pt x="347" y="1279"/>
                </a:moveTo>
                <a:lnTo>
                  <a:pt x="1548" y="2752"/>
                </a:lnTo>
                <a:lnTo>
                  <a:pt x="1063" y="1279"/>
                </a:lnTo>
                <a:lnTo>
                  <a:pt x="347" y="1279"/>
                </a:lnTo>
                <a:close/>
                <a:moveTo>
                  <a:pt x="2306" y="224"/>
                </a:moveTo>
                <a:lnTo>
                  <a:pt x="2623" y="1056"/>
                </a:lnTo>
                <a:lnTo>
                  <a:pt x="3387" y="1056"/>
                </a:lnTo>
                <a:lnTo>
                  <a:pt x="2923" y="224"/>
                </a:lnTo>
                <a:lnTo>
                  <a:pt x="2306" y="224"/>
                </a:lnTo>
                <a:close/>
                <a:moveTo>
                  <a:pt x="1623" y="224"/>
                </a:moveTo>
                <a:lnTo>
                  <a:pt x="1306" y="1056"/>
                </a:lnTo>
                <a:lnTo>
                  <a:pt x="2383" y="1056"/>
                </a:lnTo>
                <a:lnTo>
                  <a:pt x="2066" y="224"/>
                </a:lnTo>
                <a:lnTo>
                  <a:pt x="1623" y="224"/>
                </a:lnTo>
                <a:close/>
                <a:moveTo>
                  <a:pt x="766" y="224"/>
                </a:moveTo>
                <a:lnTo>
                  <a:pt x="302" y="1056"/>
                </a:lnTo>
                <a:lnTo>
                  <a:pt x="1066" y="1056"/>
                </a:lnTo>
                <a:lnTo>
                  <a:pt x="1383" y="224"/>
                </a:lnTo>
                <a:lnTo>
                  <a:pt x="766" y="224"/>
                </a:lnTo>
                <a:close/>
                <a:moveTo>
                  <a:pt x="701" y="0"/>
                </a:moveTo>
                <a:lnTo>
                  <a:pt x="2989" y="0"/>
                </a:lnTo>
                <a:lnTo>
                  <a:pt x="3012" y="3"/>
                </a:lnTo>
                <a:lnTo>
                  <a:pt x="3035" y="10"/>
                </a:lnTo>
                <a:lnTo>
                  <a:pt x="3055" y="22"/>
                </a:lnTo>
                <a:lnTo>
                  <a:pt x="3072" y="38"/>
                </a:lnTo>
                <a:lnTo>
                  <a:pt x="3086" y="58"/>
                </a:lnTo>
                <a:lnTo>
                  <a:pt x="3675" y="1113"/>
                </a:lnTo>
                <a:lnTo>
                  <a:pt x="3684" y="1133"/>
                </a:lnTo>
                <a:lnTo>
                  <a:pt x="3689" y="1155"/>
                </a:lnTo>
                <a:lnTo>
                  <a:pt x="3689" y="1176"/>
                </a:lnTo>
                <a:lnTo>
                  <a:pt x="3685" y="1198"/>
                </a:lnTo>
                <a:lnTo>
                  <a:pt x="3677" y="1219"/>
                </a:lnTo>
                <a:lnTo>
                  <a:pt x="3665" y="1238"/>
                </a:lnTo>
                <a:lnTo>
                  <a:pt x="1931" y="3364"/>
                </a:lnTo>
                <a:lnTo>
                  <a:pt x="1930" y="3365"/>
                </a:lnTo>
                <a:lnTo>
                  <a:pt x="1925" y="3372"/>
                </a:lnTo>
                <a:lnTo>
                  <a:pt x="1924" y="3373"/>
                </a:lnTo>
                <a:lnTo>
                  <a:pt x="1922" y="3374"/>
                </a:lnTo>
                <a:lnTo>
                  <a:pt x="1921" y="3374"/>
                </a:lnTo>
                <a:lnTo>
                  <a:pt x="1916" y="3379"/>
                </a:lnTo>
                <a:lnTo>
                  <a:pt x="1912" y="3382"/>
                </a:lnTo>
                <a:lnTo>
                  <a:pt x="1906" y="3386"/>
                </a:lnTo>
                <a:lnTo>
                  <a:pt x="1902" y="3388"/>
                </a:lnTo>
                <a:lnTo>
                  <a:pt x="1897" y="3392"/>
                </a:lnTo>
                <a:lnTo>
                  <a:pt x="1894" y="3393"/>
                </a:lnTo>
                <a:lnTo>
                  <a:pt x="1892" y="3394"/>
                </a:lnTo>
                <a:lnTo>
                  <a:pt x="1885" y="3397"/>
                </a:lnTo>
                <a:lnTo>
                  <a:pt x="1881" y="3398"/>
                </a:lnTo>
                <a:lnTo>
                  <a:pt x="1880" y="3399"/>
                </a:lnTo>
                <a:lnTo>
                  <a:pt x="1880" y="3399"/>
                </a:lnTo>
                <a:lnTo>
                  <a:pt x="1876" y="3399"/>
                </a:lnTo>
                <a:lnTo>
                  <a:pt x="1865" y="3403"/>
                </a:lnTo>
                <a:lnTo>
                  <a:pt x="1860" y="3404"/>
                </a:lnTo>
                <a:lnTo>
                  <a:pt x="1853" y="3404"/>
                </a:lnTo>
                <a:lnTo>
                  <a:pt x="1846" y="3405"/>
                </a:lnTo>
                <a:lnTo>
                  <a:pt x="1845" y="3405"/>
                </a:lnTo>
                <a:lnTo>
                  <a:pt x="1844" y="3405"/>
                </a:lnTo>
                <a:lnTo>
                  <a:pt x="1836" y="3404"/>
                </a:lnTo>
                <a:lnTo>
                  <a:pt x="1829" y="3404"/>
                </a:lnTo>
                <a:lnTo>
                  <a:pt x="1825" y="3403"/>
                </a:lnTo>
                <a:lnTo>
                  <a:pt x="1813" y="3399"/>
                </a:lnTo>
                <a:lnTo>
                  <a:pt x="1810" y="3399"/>
                </a:lnTo>
                <a:lnTo>
                  <a:pt x="1809" y="3399"/>
                </a:lnTo>
                <a:lnTo>
                  <a:pt x="1809" y="3398"/>
                </a:lnTo>
                <a:lnTo>
                  <a:pt x="1805" y="3397"/>
                </a:lnTo>
                <a:lnTo>
                  <a:pt x="1798" y="3394"/>
                </a:lnTo>
                <a:lnTo>
                  <a:pt x="1796" y="3393"/>
                </a:lnTo>
                <a:lnTo>
                  <a:pt x="1792" y="3392"/>
                </a:lnTo>
                <a:lnTo>
                  <a:pt x="1787" y="3388"/>
                </a:lnTo>
                <a:lnTo>
                  <a:pt x="1783" y="3386"/>
                </a:lnTo>
                <a:lnTo>
                  <a:pt x="1777" y="3382"/>
                </a:lnTo>
                <a:lnTo>
                  <a:pt x="1774" y="3379"/>
                </a:lnTo>
                <a:lnTo>
                  <a:pt x="1768" y="3374"/>
                </a:lnTo>
                <a:lnTo>
                  <a:pt x="1768" y="3374"/>
                </a:lnTo>
                <a:lnTo>
                  <a:pt x="1766" y="3373"/>
                </a:lnTo>
                <a:lnTo>
                  <a:pt x="1766" y="3372"/>
                </a:lnTo>
                <a:lnTo>
                  <a:pt x="1760" y="3366"/>
                </a:lnTo>
                <a:lnTo>
                  <a:pt x="1758" y="3364"/>
                </a:lnTo>
                <a:lnTo>
                  <a:pt x="25" y="1238"/>
                </a:lnTo>
                <a:lnTo>
                  <a:pt x="12" y="1219"/>
                </a:lnTo>
                <a:lnTo>
                  <a:pt x="4" y="1198"/>
                </a:lnTo>
                <a:lnTo>
                  <a:pt x="0" y="1176"/>
                </a:lnTo>
                <a:lnTo>
                  <a:pt x="1" y="1155"/>
                </a:lnTo>
                <a:lnTo>
                  <a:pt x="5" y="1133"/>
                </a:lnTo>
                <a:lnTo>
                  <a:pt x="14" y="1113"/>
                </a:lnTo>
                <a:lnTo>
                  <a:pt x="603" y="58"/>
                </a:lnTo>
                <a:lnTo>
                  <a:pt x="617" y="38"/>
                </a:lnTo>
                <a:lnTo>
                  <a:pt x="634" y="22"/>
                </a:lnTo>
                <a:lnTo>
                  <a:pt x="654" y="10"/>
                </a:lnTo>
                <a:lnTo>
                  <a:pt x="677" y="3"/>
                </a:lnTo>
                <a:lnTo>
                  <a:pt x="701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460383" y="3753591"/>
            <a:ext cx="636344" cy="587712"/>
          </a:xfrm>
          <a:custGeom>
            <a:avLst/>
            <a:gdLst>
              <a:gd name="T0" fmla="*/ 2141 w 3689"/>
              <a:gd name="T1" fmla="*/ 2751 h 3405"/>
              <a:gd name="T2" fmla="*/ 2627 w 3689"/>
              <a:gd name="T3" fmla="*/ 1279 h 3405"/>
              <a:gd name="T4" fmla="*/ 1845 w 3689"/>
              <a:gd name="T5" fmla="*/ 2935 h 3405"/>
              <a:gd name="T6" fmla="*/ 1298 w 3689"/>
              <a:gd name="T7" fmla="*/ 1279 h 3405"/>
              <a:gd name="T8" fmla="*/ 1548 w 3689"/>
              <a:gd name="T9" fmla="*/ 2752 h 3405"/>
              <a:gd name="T10" fmla="*/ 347 w 3689"/>
              <a:gd name="T11" fmla="*/ 1279 h 3405"/>
              <a:gd name="T12" fmla="*/ 2623 w 3689"/>
              <a:gd name="T13" fmla="*/ 1056 h 3405"/>
              <a:gd name="T14" fmla="*/ 2923 w 3689"/>
              <a:gd name="T15" fmla="*/ 224 h 3405"/>
              <a:gd name="T16" fmla="*/ 1623 w 3689"/>
              <a:gd name="T17" fmla="*/ 224 h 3405"/>
              <a:gd name="T18" fmla="*/ 2383 w 3689"/>
              <a:gd name="T19" fmla="*/ 1056 h 3405"/>
              <a:gd name="T20" fmla="*/ 1623 w 3689"/>
              <a:gd name="T21" fmla="*/ 224 h 3405"/>
              <a:gd name="T22" fmla="*/ 302 w 3689"/>
              <a:gd name="T23" fmla="*/ 1056 h 3405"/>
              <a:gd name="T24" fmla="*/ 1383 w 3689"/>
              <a:gd name="T25" fmla="*/ 224 h 3405"/>
              <a:gd name="T26" fmla="*/ 701 w 3689"/>
              <a:gd name="T27" fmla="*/ 0 h 3405"/>
              <a:gd name="T28" fmla="*/ 3012 w 3689"/>
              <a:gd name="T29" fmla="*/ 3 h 3405"/>
              <a:gd name="T30" fmla="*/ 3055 w 3689"/>
              <a:gd name="T31" fmla="*/ 22 h 3405"/>
              <a:gd name="T32" fmla="*/ 3086 w 3689"/>
              <a:gd name="T33" fmla="*/ 58 h 3405"/>
              <a:gd name="T34" fmla="*/ 3684 w 3689"/>
              <a:gd name="T35" fmla="*/ 1133 h 3405"/>
              <a:gd name="T36" fmla="*/ 3689 w 3689"/>
              <a:gd name="T37" fmla="*/ 1176 h 3405"/>
              <a:gd name="T38" fmla="*/ 3677 w 3689"/>
              <a:gd name="T39" fmla="*/ 1219 h 3405"/>
              <a:gd name="T40" fmla="*/ 1931 w 3689"/>
              <a:gd name="T41" fmla="*/ 3364 h 3405"/>
              <a:gd name="T42" fmla="*/ 1925 w 3689"/>
              <a:gd name="T43" fmla="*/ 3372 h 3405"/>
              <a:gd name="T44" fmla="*/ 1922 w 3689"/>
              <a:gd name="T45" fmla="*/ 3374 h 3405"/>
              <a:gd name="T46" fmla="*/ 1916 w 3689"/>
              <a:gd name="T47" fmla="*/ 3379 h 3405"/>
              <a:gd name="T48" fmla="*/ 1906 w 3689"/>
              <a:gd name="T49" fmla="*/ 3386 h 3405"/>
              <a:gd name="T50" fmla="*/ 1897 w 3689"/>
              <a:gd name="T51" fmla="*/ 3392 h 3405"/>
              <a:gd name="T52" fmla="*/ 1892 w 3689"/>
              <a:gd name="T53" fmla="*/ 3394 h 3405"/>
              <a:gd name="T54" fmla="*/ 1881 w 3689"/>
              <a:gd name="T55" fmla="*/ 3398 h 3405"/>
              <a:gd name="T56" fmla="*/ 1880 w 3689"/>
              <a:gd name="T57" fmla="*/ 3399 h 3405"/>
              <a:gd name="T58" fmla="*/ 1865 w 3689"/>
              <a:gd name="T59" fmla="*/ 3403 h 3405"/>
              <a:gd name="T60" fmla="*/ 1853 w 3689"/>
              <a:gd name="T61" fmla="*/ 3404 h 3405"/>
              <a:gd name="T62" fmla="*/ 1845 w 3689"/>
              <a:gd name="T63" fmla="*/ 3405 h 3405"/>
              <a:gd name="T64" fmla="*/ 1836 w 3689"/>
              <a:gd name="T65" fmla="*/ 3404 h 3405"/>
              <a:gd name="T66" fmla="*/ 1825 w 3689"/>
              <a:gd name="T67" fmla="*/ 3403 h 3405"/>
              <a:gd name="T68" fmla="*/ 1810 w 3689"/>
              <a:gd name="T69" fmla="*/ 3399 h 3405"/>
              <a:gd name="T70" fmla="*/ 1809 w 3689"/>
              <a:gd name="T71" fmla="*/ 3398 h 3405"/>
              <a:gd name="T72" fmla="*/ 1798 w 3689"/>
              <a:gd name="T73" fmla="*/ 3394 h 3405"/>
              <a:gd name="T74" fmla="*/ 1792 w 3689"/>
              <a:gd name="T75" fmla="*/ 3392 h 3405"/>
              <a:gd name="T76" fmla="*/ 1783 w 3689"/>
              <a:gd name="T77" fmla="*/ 3386 h 3405"/>
              <a:gd name="T78" fmla="*/ 1774 w 3689"/>
              <a:gd name="T79" fmla="*/ 3379 h 3405"/>
              <a:gd name="T80" fmla="*/ 1768 w 3689"/>
              <a:gd name="T81" fmla="*/ 3374 h 3405"/>
              <a:gd name="T82" fmla="*/ 1766 w 3689"/>
              <a:gd name="T83" fmla="*/ 3372 h 3405"/>
              <a:gd name="T84" fmla="*/ 1758 w 3689"/>
              <a:gd name="T85" fmla="*/ 3364 h 3405"/>
              <a:gd name="T86" fmla="*/ 12 w 3689"/>
              <a:gd name="T87" fmla="*/ 1219 h 3405"/>
              <a:gd name="T88" fmla="*/ 0 w 3689"/>
              <a:gd name="T89" fmla="*/ 1176 h 3405"/>
              <a:gd name="T90" fmla="*/ 5 w 3689"/>
              <a:gd name="T91" fmla="*/ 1133 h 3405"/>
              <a:gd name="T92" fmla="*/ 603 w 3689"/>
              <a:gd name="T93" fmla="*/ 58 h 3405"/>
              <a:gd name="T94" fmla="*/ 634 w 3689"/>
              <a:gd name="T95" fmla="*/ 22 h 3405"/>
              <a:gd name="T96" fmla="*/ 677 w 3689"/>
              <a:gd name="T97" fmla="*/ 3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89" h="3405">
                <a:moveTo>
                  <a:pt x="2627" y="1279"/>
                </a:moveTo>
                <a:lnTo>
                  <a:pt x="2141" y="2751"/>
                </a:lnTo>
                <a:lnTo>
                  <a:pt x="3342" y="1279"/>
                </a:lnTo>
                <a:lnTo>
                  <a:pt x="2627" y="1279"/>
                </a:lnTo>
                <a:close/>
                <a:moveTo>
                  <a:pt x="1298" y="1279"/>
                </a:moveTo>
                <a:lnTo>
                  <a:pt x="1845" y="2935"/>
                </a:lnTo>
                <a:lnTo>
                  <a:pt x="2391" y="1279"/>
                </a:lnTo>
                <a:lnTo>
                  <a:pt x="1298" y="1279"/>
                </a:lnTo>
                <a:close/>
                <a:moveTo>
                  <a:pt x="347" y="1279"/>
                </a:moveTo>
                <a:lnTo>
                  <a:pt x="1548" y="2752"/>
                </a:lnTo>
                <a:lnTo>
                  <a:pt x="1063" y="1279"/>
                </a:lnTo>
                <a:lnTo>
                  <a:pt x="347" y="1279"/>
                </a:lnTo>
                <a:close/>
                <a:moveTo>
                  <a:pt x="2306" y="224"/>
                </a:moveTo>
                <a:lnTo>
                  <a:pt x="2623" y="1056"/>
                </a:lnTo>
                <a:lnTo>
                  <a:pt x="3387" y="1056"/>
                </a:lnTo>
                <a:lnTo>
                  <a:pt x="2923" y="224"/>
                </a:lnTo>
                <a:lnTo>
                  <a:pt x="2306" y="224"/>
                </a:lnTo>
                <a:close/>
                <a:moveTo>
                  <a:pt x="1623" y="224"/>
                </a:moveTo>
                <a:lnTo>
                  <a:pt x="1306" y="1056"/>
                </a:lnTo>
                <a:lnTo>
                  <a:pt x="2383" y="1056"/>
                </a:lnTo>
                <a:lnTo>
                  <a:pt x="2066" y="224"/>
                </a:lnTo>
                <a:lnTo>
                  <a:pt x="1623" y="224"/>
                </a:lnTo>
                <a:close/>
                <a:moveTo>
                  <a:pt x="766" y="224"/>
                </a:moveTo>
                <a:lnTo>
                  <a:pt x="302" y="1056"/>
                </a:lnTo>
                <a:lnTo>
                  <a:pt x="1066" y="1056"/>
                </a:lnTo>
                <a:lnTo>
                  <a:pt x="1383" y="224"/>
                </a:lnTo>
                <a:lnTo>
                  <a:pt x="766" y="224"/>
                </a:lnTo>
                <a:close/>
                <a:moveTo>
                  <a:pt x="701" y="0"/>
                </a:moveTo>
                <a:lnTo>
                  <a:pt x="2989" y="0"/>
                </a:lnTo>
                <a:lnTo>
                  <a:pt x="3012" y="3"/>
                </a:lnTo>
                <a:lnTo>
                  <a:pt x="3035" y="10"/>
                </a:lnTo>
                <a:lnTo>
                  <a:pt x="3055" y="22"/>
                </a:lnTo>
                <a:lnTo>
                  <a:pt x="3072" y="38"/>
                </a:lnTo>
                <a:lnTo>
                  <a:pt x="3086" y="58"/>
                </a:lnTo>
                <a:lnTo>
                  <a:pt x="3675" y="1113"/>
                </a:lnTo>
                <a:lnTo>
                  <a:pt x="3684" y="1133"/>
                </a:lnTo>
                <a:lnTo>
                  <a:pt x="3689" y="1155"/>
                </a:lnTo>
                <a:lnTo>
                  <a:pt x="3689" y="1176"/>
                </a:lnTo>
                <a:lnTo>
                  <a:pt x="3685" y="1198"/>
                </a:lnTo>
                <a:lnTo>
                  <a:pt x="3677" y="1219"/>
                </a:lnTo>
                <a:lnTo>
                  <a:pt x="3665" y="1238"/>
                </a:lnTo>
                <a:lnTo>
                  <a:pt x="1931" y="3364"/>
                </a:lnTo>
                <a:lnTo>
                  <a:pt x="1930" y="3365"/>
                </a:lnTo>
                <a:lnTo>
                  <a:pt x="1925" y="3372"/>
                </a:lnTo>
                <a:lnTo>
                  <a:pt x="1924" y="3373"/>
                </a:lnTo>
                <a:lnTo>
                  <a:pt x="1922" y="3374"/>
                </a:lnTo>
                <a:lnTo>
                  <a:pt x="1921" y="3374"/>
                </a:lnTo>
                <a:lnTo>
                  <a:pt x="1916" y="3379"/>
                </a:lnTo>
                <a:lnTo>
                  <a:pt x="1912" y="3382"/>
                </a:lnTo>
                <a:lnTo>
                  <a:pt x="1906" y="3386"/>
                </a:lnTo>
                <a:lnTo>
                  <a:pt x="1902" y="3388"/>
                </a:lnTo>
                <a:lnTo>
                  <a:pt x="1897" y="3392"/>
                </a:lnTo>
                <a:lnTo>
                  <a:pt x="1894" y="3393"/>
                </a:lnTo>
                <a:lnTo>
                  <a:pt x="1892" y="3394"/>
                </a:lnTo>
                <a:lnTo>
                  <a:pt x="1885" y="3397"/>
                </a:lnTo>
                <a:lnTo>
                  <a:pt x="1881" y="3398"/>
                </a:lnTo>
                <a:lnTo>
                  <a:pt x="1880" y="3399"/>
                </a:lnTo>
                <a:lnTo>
                  <a:pt x="1880" y="3399"/>
                </a:lnTo>
                <a:lnTo>
                  <a:pt x="1876" y="3399"/>
                </a:lnTo>
                <a:lnTo>
                  <a:pt x="1865" y="3403"/>
                </a:lnTo>
                <a:lnTo>
                  <a:pt x="1860" y="3404"/>
                </a:lnTo>
                <a:lnTo>
                  <a:pt x="1853" y="3404"/>
                </a:lnTo>
                <a:lnTo>
                  <a:pt x="1846" y="3405"/>
                </a:lnTo>
                <a:lnTo>
                  <a:pt x="1845" y="3405"/>
                </a:lnTo>
                <a:lnTo>
                  <a:pt x="1844" y="3405"/>
                </a:lnTo>
                <a:lnTo>
                  <a:pt x="1836" y="3404"/>
                </a:lnTo>
                <a:lnTo>
                  <a:pt x="1829" y="3404"/>
                </a:lnTo>
                <a:lnTo>
                  <a:pt x="1825" y="3403"/>
                </a:lnTo>
                <a:lnTo>
                  <a:pt x="1813" y="3399"/>
                </a:lnTo>
                <a:lnTo>
                  <a:pt x="1810" y="3399"/>
                </a:lnTo>
                <a:lnTo>
                  <a:pt x="1809" y="3399"/>
                </a:lnTo>
                <a:lnTo>
                  <a:pt x="1809" y="3398"/>
                </a:lnTo>
                <a:lnTo>
                  <a:pt x="1805" y="3397"/>
                </a:lnTo>
                <a:lnTo>
                  <a:pt x="1798" y="3394"/>
                </a:lnTo>
                <a:lnTo>
                  <a:pt x="1796" y="3393"/>
                </a:lnTo>
                <a:lnTo>
                  <a:pt x="1792" y="3392"/>
                </a:lnTo>
                <a:lnTo>
                  <a:pt x="1787" y="3388"/>
                </a:lnTo>
                <a:lnTo>
                  <a:pt x="1783" y="3386"/>
                </a:lnTo>
                <a:lnTo>
                  <a:pt x="1777" y="3382"/>
                </a:lnTo>
                <a:lnTo>
                  <a:pt x="1774" y="3379"/>
                </a:lnTo>
                <a:lnTo>
                  <a:pt x="1768" y="3374"/>
                </a:lnTo>
                <a:lnTo>
                  <a:pt x="1768" y="3374"/>
                </a:lnTo>
                <a:lnTo>
                  <a:pt x="1766" y="3373"/>
                </a:lnTo>
                <a:lnTo>
                  <a:pt x="1766" y="3372"/>
                </a:lnTo>
                <a:lnTo>
                  <a:pt x="1760" y="3366"/>
                </a:lnTo>
                <a:lnTo>
                  <a:pt x="1758" y="3364"/>
                </a:lnTo>
                <a:lnTo>
                  <a:pt x="25" y="1238"/>
                </a:lnTo>
                <a:lnTo>
                  <a:pt x="12" y="1219"/>
                </a:lnTo>
                <a:lnTo>
                  <a:pt x="4" y="1198"/>
                </a:lnTo>
                <a:lnTo>
                  <a:pt x="0" y="1176"/>
                </a:lnTo>
                <a:lnTo>
                  <a:pt x="1" y="1155"/>
                </a:lnTo>
                <a:lnTo>
                  <a:pt x="5" y="1133"/>
                </a:lnTo>
                <a:lnTo>
                  <a:pt x="14" y="1113"/>
                </a:lnTo>
                <a:lnTo>
                  <a:pt x="603" y="58"/>
                </a:lnTo>
                <a:lnTo>
                  <a:pt x="617" y="38"/>
                </a:lnTo>
                <a:lnTo>
                  <a:pt x="634" y="22"/>
                </a:lnTo>
                <a:lnTo>
                  <a:pt x="654" y="10"/>
                </a:lnTo>
                <a:lnTo>
                  <a:pt x="677" y="3"/>
                </a:lnTo>
                <a:lnTo>
                  <a:pt x="70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/>
          <p:cNvSpPr>
            <a:spLocks noEditPoints="1"/>
          </p:cNvSpPr>
          <p:nvPr/>
        </p:nvSpPr>
        <p:spPr bwMode="auto">
          <a:xfrm>
            <a:off x="460383" y="4511422"/>
            <a:ext cx="636344" cy="587712"/>
          </a:xfrm>
          <a:custGeom>
            <a:avLst/>
            <a:gdLst>
              <a:gd name="T0" fmla="*/ 2141 w 3689"/>
              <a:gd name="T1" fmla="*/ 2751 h 3405"/>
              <a:gd name="T2" fmla="*/ 2627 w 3689"/>
              <a:gd name="T3" fmla="*/ 1279 h 3405"/>
              <a:gd name="T4" fmla="*/ 1845 w 3689"/>
              <a:gd name="T5" fmla="*/ 2935 h 3405"/>
              <a:gd name="T6" fmla="*/ 1298 w 3689"/>
              <a:gd name="T7" fmla="*/ 1279 h 3405"/>
              <a:gd name="T8" fmla="*/ 1548 w 3689"/>
              <a:gd name="T9" fmla="*/ 2752 h 3405"/>
              <a:gd name="T10" fmla="*/ 347 w 3689"/>
              <a:gd name="T11" fmla="*/ 1279 h 3405"/>
              <a:gd name="T12" fmla="*/ 2623 w 3689"/>
              <a:gd name="T13" fmla="*/ 1056 h 3405"/>
              <a:gd name="T14" fmla="*/ 2923 w 3689"/>
              <a:gd name="T15" fmla="*/ 224 h 3405"/>
              <a:gd name="T16" fmla="*/ 1623 w 3689"/>
              <a:gd name="T17" fmla="*/ 224 h 3405"/>
              <a:gd name="T18" fmla="*/ 2383 w 3689"/>
              <a:gd name="T19" fmla="*/ 1056 h 3405"/>
              <a:gd name="T20" fmla="*/ 1623 w 3689"/>
              <a:gd name="T21" fmla="*/ 224 h 3405"/>
              <a:gd name="T22" fmla="*/ 302 w 3689"/>
              <a:gd name="T23" fmla="*/ 1056 h 3405"/>
              <a:gd name="T24" fmla="*/ 1383 w 3689"/>
              <a:gd name="T25" fmla="*/ 224 h 3405"/>
              <a:gd name="T26" fmla="*/ 701 w 3689"/>
              <a:gd name="T27" fmla="*/ 0 h 3405"/>
              <a:gd name="T28" fmla="*/ 3012 w 3689"/>
              <a:gd name="T29" fmla="*/ 3 h 3405"/>
              <a:gd name="T30" fmla="*/ 3055 w 3689"/>
              <a:gd name="T31" fmla="*/ 22 h 3405"/>
              <a:gd name="T32" fmla="*/ 3086 w 3689"/>
              <a:gd name="T33" fmla="*/ 58 h 3405"/>
              <a:gd name="T34" fmla="*/ 3684 w 3689"/>
              <a:gd name="T35" fmla="*/ 1133 h 3405"/>
              <a:gd name="T36" fmla="*/ 3689 w 3689"/>
              <a:gd name="T37" fmla="*/ 1176 h 3405"/>
              <a:gd name="T38" fmla="*/ 3677 w 3689"/>
              <a:gd name="T39" fmla="*/ 1219 h 3405"/>
              <a:gd name="T40" fmla="*/ 1931 w 3689"/>
              <a:gd name="T41" fmla="*/ 3364 h 3405"/>
              <a:gd name="T42" fmla="*/ 1925 w 3689"/>
              <a:gd name="T43" fmla="*/ 3372 h 3405"/>
              <a:gd name="T44" fmla="*/ 1922 w 3689"/>
              <a:gd name="T45" fmla="*/ 3374 h 3405"/>
              <a:gd name="T46" fmla="*/ 1916 w 3689"/>
              <a:gd name="T47" fmla="*/ 3379 h 3405"/>
              <a:gd name="T48" fmla="*/ 1906 w 3689"/>
              <a:gd name="T49" fmla="*/ 3386 h 3405"/>
              <a:gd name="T50" fmla="*/ 1897 w 3689"/>
              <a:gd name="T51" fmla="*/ 3392 h 3405"/>
              <a:gd name="T52" fmla="*/ 1892 w 3689"/>
              <a:gd name="T53" fmla="*/ 3394 h 3405"/>
              <a:gd name="T54" fmla="*/ 1881 w 3689"/>
              <a:gd name="T55" fmla="*/ 3398 h 3405"/>
              <a:gd name="T56" fmla="*/ 1880 w 3689"/>
              <a:gd name="T57" fmla="*/ 3399 h 3405"/>
              <a:gd name="T58" fmla="*/ 1865 w 3689"/>
              <a:gd name="T59" fmla="*/ 3403 h 3405"/>
              <a:gd name="T60" fmla="*/ 1853 w 3689"/>
              <a:gd name="T61" fmla="*/ 3404 h 3405"/>
              <a:gd name="T62" fmla="*/ 1845 w 3689"/>
              <a:gd name="T63" fmla="*/ 3405 h 3405"/>
              <a:gd name="T64" fmla="*/ 1836 w 3689"/>
              <a:gd name="T65" fmla="*/ 3404 h 3405"/>
              <a:gd name="T66" fmla="*/ 1825 w 3689"/>
              <a:gd name="T67" fmla="*/ 3403 h 3405"/>
              <a:gd name="T68" fmla="*/ 1810 w 3689"/>
              <a:gd name="T69" fmla="*/ 3399 h 3405"/>
              <a:gd name="T70" fmla="*/ 1809 w 3689"/>
              <a:gd name="T71" fmla="*/ 3398 h 3405"/>
              <a:gd name="T72" fmla="*/ 1798 w 3689"/>
              <a:gd name="T73" fmla="*/ 3394 h 3405"/>
              <a:gd name="T74" fmla="*/ 1792 w 3689"/>
              <a:gd name="T75" fmla="*/ 3392 h 3405"/>
              <a:gd name="T76" fmla="*/ 1783 w 3689"/>
              <a:gd name="T77" fmla="*/ 3386 h 3405"/>
              <a:gd name="T78" fmla="*/ 1774 w 3689"/>
              <a:gd name="T79" fmla="*/ 3379 h 3405"/>
              <a:gd name="T80" fmla="*/ 1768 w 3689"/>
              <a:gd name="T81" fmla="*/ 3374 h 3405"/>
              <a:gd name="T82" fmla="*/ 1766 w 3689"/>
              <a:gd name="T83" fmla="*/ 3372 h 3405"/>
              <a:gd name="T84" fmla="*/ 1758 w 3689"/>
              <a:gd name="T85" fmla="*/ 3364 h 3405"/>
              <a:gd name="T86" fmla="*/ 12 w 3689"/>
              <a:gd name="T87" fmla="*/ 1219 h 3405"/>
              <a:gd name="T88" fmla="*/ 0 w 3689"/>
              <a:gd name="T89" fmla="*/ 1176 h 3405"/>
              <a:gd name="T90" fmla="*/ 5 w 3689"/>
              <a:gd name="T91" fmla="*/ 1133 h 3405"/>
              <a:gd name="T92" fmla="*/ 603 w 3689"/>
              <a:gd name="T93" fmla="*/ 58 h 3405"/>
              <a:gd name="T94" fmla="*/ 634 w 3689"/>
              <a:gd name="T95" fmla="*/ 22 h 3405"/>
              <a:gd name="T96" fmla="*/ 677 w 3689"/>
              <a:gd name="T97" fmla="*/ 3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89" h="3405">
                <a:moveTo>
                  <a:pt x="2627" y="1279"/>
                </a:moveTo>
                <a:lnTo>
                  <a:pt x="2141" y="2751"/>
                </a:lnTo>
                <a:lnTo>
                  <a:pt x="3342" y="1279"/>
                </a:lnTo>
                <a:lnTo>
                  <a:pt x="2627" y="1279"/>
                </a:lnTo>
                <a:close/>
                <a:moveTo>
                  <a:pt x="1298" y="1279"/>
                </a:moveTo>
                <a:lnTo>
                  <a:pt x="1845" y="2935"/>
                </a:lnTo>
                <a:lnTo>
                  <a:pt x="2391" y="1279"/>
                </a:lnTo>
                <a:lnTo>
                  <a:pt x="1298" y="1279"/>
                </a:lnTo>
                <a:close/>
                <a:moveTo>
                  <a:pt x="347" y="1279"/>
                </a:moveTo>
                <a:lnTo>
                  <a:pt x="1548" y="2752"/>
                </a:lnTo>
                <a:lnTo>
                  <a:pt x="1063" y="1279"/>
                </a:lnTo>
                <a:lnTo>
                  <a:pt x="347" y="1279"/>
                </a:lnTo>
                <a:close/>
                <a:moveTo>
                  <a:pt x="2306" y="224"/>
                </a:moveTo>
                <a:lnTo>
                  <a:pt x="2623" y="1056"/>
                </a:lnTo>
                <a:lnTo>
                  <a:pt x="3387" y="1056"/>
                </a:lnTo>
                <a:lnTo>
                  <a:pt x="2923" y="224"/>
                </a:lnTo>
                <a:lnTo>
                  <a:pt x="2306" y="224"/>
                </a:lnTo>
                <a:close/>
                <a:moveTo>
                  <a:pt x="1623" y="224"/>
                </a:moveTo>
                <a:lnTo>
                  <a:pt x="1306" y="1056"/>
                </a:lnTo>
                <a:lnTo>
                  <a:pt x="2383" y="1056"/>
                </a:lnTo>
                <a:lnTo>
                  <a:pt x="2066" y="224"/>
                </a:lnTo>
                <a:lnTo>
                  <a:pt x="1623" y="224"/>
                </a:lnTo>
                <a:close/>
                <a:moveTo>
                  <a:pt x="766" y="224"/>
                </a:moveTo>
                <a:lnTo>
                  <a:pt x="302" y="1056"/>
                </a:lnTo>
                <a:lnTo>
                  <a:pt x="1066" y="1056"/>
                </a:lnTo>
                <a:lnTo>
                  <a:pt x="1383" y="224"/>
                </a:lnTo>
                <a:lnTo>
                  <a:pt x="766" y="224"/>
                </a:lnTo>
                <a:close/>
                <a:moveTo>
                  <a:pt x="701" y="0"/>
                </a:moveTo>
                <a:lnTo>
                  <a:pt x="2989" y="0"/>
                </a:lnTo>
                <a:lnTo>
                  <a:pt x="3012" y="3"/>
                </a:lnTo>
                <a:lnTo>
                  <a:pt x="3035" y="10"/>
                </a:lnTo>
                <a:lnTo>
                  <a:pt x="3055" y="22"/>
                </a:lnTo>
                <a:lnTo>
                  <a:pt x="3072" y="38"/>
                </a:lnTo>
                <a:lnTo>
                  <a:pt x="3086" y="58"/>
                </a:lnTo>
                <a:lnTo>
                  <a:pt x="3675" y="1113"/>
                </a:lnTo>
                <a:lnTo>
                  <a:pt x="3684" y="1133"/>
                </a:lnTo>
                <a:lnTo>
                  <a:pt x="3689" y="1155"/>
                </a:lnTo>
                <a:lnTo>
                  <a:pt x="3689" y="1176"/>
                </a:lnTo>
                <a:lnTo>
                  <a:pt x="3685" y="1198"/>
                </a:lnTo>
                <a:lnTo>
                  <a:pt x="3677" y="1219"/>
                </a:lnTo>
                <a:lnTo>
                  <a:pt x="3665" y="1238"/>
                </a:lnTo>
                <a:lnTo>
                  <a:pt x="1931" y="3364"/>
                </a:lnTo>
                <a:lnTo>
                  <a:pt x="1930" y="3365"/>
                </a:lnTo>
                <a:lnTo>
                  <a:pt x="1925" y="3372"/>
                </a:lnTo>
                <a:lnTo>
                  <a:pt x="1924" y="3373"/>
                </a:lnTo>
                <a:lnTo>
                  <a:pt x="1922" y="3374"/>
                </a:lnTo>
                <a:lnTo>
                  <a:pt x="1921" y="3374"/>
                </a:lnTo>
                <a:lnTo>
                  <a:pt x="1916" y="3379"/>
                </a:lnTo>
                <a:lnTo>
                  <a:pt x="1912" y="3382"/>
                </a:lnTo>
                <a:lnTo>
                  <a:pt x="1906" y="3386"/>
                </a:lnTo>
                <a:lnTo>
                  <a:pt x="1902" y="3388"/>
                </a:lnTo>
                <a:lnTo>
                  <a:pt x="1897" y="3392"/>
                </a:lnTo>
                <a:lnTo>
                  <a:pt x="1894" y="3393"/>
                </a:lnTo>
                <a:lnTo>
                  <a:pt x="1892" y="3394"/>
                </a:lnTo>
                <a:lnTo>
                  <a:pt x="1885" y="3397"/>
                </a:lnTo>
                <a:lnTo>
                  <a:pt x="1881" y="3398"/>
                </a:lnTo>
                <a:lnTo>
                  <a:pt x="1880" y="3399"/>
                </a:lnTo>
                <a:lnTo>
                  <a:pt x="1880" y="3399"/>
                </a:lnTo>
                <a:lnTo>
                  <a:pt x="1876" y="3399"/>
                </a:lnTo>
                <a:lnTo>
                  <a:pt x="1865" y="3403"/>
                </a:lnTo>
                <a:lnTo>
                  <a:pt x="1860" y="3404"/>
                </a:lnTo>
                <a:lnTo>
                  <a:pt x="1853" y="3404"/>
                </a:lnTo>
                <a:lnTo>
                  <a:pt x="1846" y="3405"/>
                </a:lnTo>
                <a:lnTo>
                  <a:pt x="1845" y="3405"/>
                </a:lnTo>
                <a:lnTo>
                  <a:pt x="1844" y="3405"/>
                </a:lnTo>
                <a:lnTo>
                  <a:pt x="1836" y="3404"/>
                </a:lnTo>
                <a:lnTo>
                  <a:pt x="1829" y="3404"/>
                </a:lnTo>
                <a:lnTo>
                  <a:pt x="1825" y="3403"/>
                </a:lnTo>
                <a:lnTo>
                  <a:pt x="1813" y="3399"/>
                </a:lnTo>
                <a:lnTo>
                  <a:pt x="1810" y="3399"/>
                </a:lnTo>
                <a:lnTo>
                  <a:pt x="1809" y="3399"/>
                </a:lnTo>
                <a:lnTo>
                  <a:pt x="1809" y="3398"/>
                </a:lnTo>
                <a:lnTo>
                  <a:pt x="1805" y="3397"/>
                </a:lnTo>
                <a:lnTo>
                  <a:pt x="1798" y="3394"/>
                </a:lnTo>
                <a:lnTo>
                  <a:pt x="1796" y="3393"/>
                </a:lnTo>
                <a:lnTo>
                  <a:pt x="1792" y="3392"/>
                </a:lnTo>
                <a:lnTo>
                  <a:pt x="1787" y="3388"/>
                </a:lnTo>
                <a:lnTo>
                  <a:pt x="1783" y="3386"/>
                </a:lnTo>
                <a:lnTo>
                  <a:pt x="1777" y="3382"/>
                </a:lnTo>
                <a:lnTo>
                  <a:pt x="1774" y="3379"/>
                </a:lnTo>
                <a:lnTo>
                  <a:pt x="1768" y="3374"/>
                </a:lnTo>
                <a:lnTo>
                  <a:pt x="1768" y="3374"/>
                </a:lnTo>
                <a:lnTo>
                  <a:pt x="1766" y="3373"/>
                </a:lnTo>
                <a:lnTo>
                  <a:pt x="1766" y="3372"/>
                </a:lnTo>
                <a:lnTo>
                  <a:pt x="1760" y="3366"/>
                </a:lnTo>
                <a:lnTo>
                  <a:pt x="1758" y="3364"/>
                </a:lnTo>
                <a:lnTo>
                  <a:pt x="25" y="1238"/>
                </a:lnTo>
                <a:lnTo>
                  <a:pt x="12" y="1219"/>
                </a:lnTo>
                <a:lnTo>
                  <a:pt x="4" y="1198"/>
                </a:lnTo>
                <a:lnTo>
                  <a:pt x="0" y="1176"/>
                </a:lnTo>
                <a:lnTo>
                  <a:pt x="1" y="1155"/>
                </a:lnTo>
                <a:lnTo>
                  <a:pt x="5" y="1133"/>
                </a:lnTo>
                <a:lnTo>
                  <a:pt x="14" y="1113"/>
                </a:lnTo>
                <a:lnTo>
                  <a:pt x="603" y="58"/>
                </a:lnTo>
                <a:lnTo>
                  <a:pt x="617" y="38"/>
                </a:lnTo>
                <a:lnTo>
                  <a:pt x="634" y="22"/>
                </a:lnTo>
                <a:lnTo>
                  <a:pt x="654" y="10"/>
                </a:lnTo>
                <a:lnTo>
                  <a:pt x="677" y="3"/>
                </a:lnTo>
                <a:lnTo>
                  <a:pt x="701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460383" y="5287914"/>
            <a:ext cx="636344" cy="587712"/>
          </a:xfrm>
          <a:custGeom>
            <a:avLst/>
            <a:gdLst>
              <a:gd name="T0" fmla="*/ 2141 w 3689"/>
              <a:gd name="T1" fmla="*/ 2751 h 3405"/>
              <a:gd name="T2" fmla="*/ 2627 w 3689"/>
              <a:gd name="T3" fmla="*/ 1279 h 3405"/>
              <a:gd name="T4" fmla="*/ 1845 w 3689"/>
              <a:gd name="T5" fmla="*/ 2935 h 3405"/>
              <a:gd name="T6" fmla="*/ 1298 w 3689"/>
              <a:gd name="T7" fmla="*/ 1279 h 3405"/>
              <a:gd name="T8" fmla="*/ 1548 w 3689"/>
              <a:gd name="T9" fmla="*/ 2752 h 3405"/>
              <a:gd name="T10" fmla="*/ 347 w 3689"/>
              <a:gd name="T11" fmla="*/ 1279 h 3405"/>
              <a:gd name="T12" fmla="*/ 2623 w 3689"/>
              <a:gd name="T13" fmla="*/ 1056 h 3405"/>
              <a:gd name="T14" fmla="*/ 2923 w 3689"/>
              <a:gd name="T15" fmla="*/ 224 h 3405"/>
              <a:gd name="T16" fmla="*/ 1623 w 3689"/>
              <a:gd name="T17" fmla="*/ 224 h 3405"/>
              <a:gd name="T18" fmla="*/ 2383 w 3689"/>
              <a:gd name="T19" fmla="*/ 1056 h 3405"/>
              <a:gd name="T20" fmla="*/ 1623 w 3689"/>
              <a:gd name="T21" fmla="*/ 224 h 3405"/>
              <a:gd name="T22" fmla="*/ 302 w 3689"/>
              <a:gd name="T23" fmla="*/ 1056 h 3405"/>
              <a:gd name="T24" fmla="*/ 1383 w 3689"/>
              <a:gd name="T25" fmla="*/ 224 h 3405"/>
              <a:gd name="T26" fmla="*/ 701 w 3689"/>
              <a:gd name="T27" fmla="*/ 0 h 3405"/>
              <a:gd name="T28" fmla="*/ 3012 w 3689"/>
              <a:gd name="T29" fmla="*/ 3 h 3405"/>
              <a:gd name="T30" fmla="*/ 3055 w 3689"/>
              <a:gd name="T31" fmla="*/ 22 h 3405"/>
              <a:gd name="T32" fmla="*/ 3086 w 3689"/>
              <a:gd name="T33" fmla="*/ 58 h 3405"/>
              <a:gd name="T34" fmla="*/ 3684 w 3689"/>
              <a:gd name="T35" fmla="*/ 1133 h 3405"/>
              <a:gd name="T36" fmla="*/ 3689 w 3689"/>
              <a:gd name="T37" fmla="*/ 1176 h 3405"/>
              <a:gd name="T38" fmla="*/ 3677 w 3689"/>
              <a:gd name="T39" fmla="*/ 1219 h 3405"/>
              <a:gd name="T40" fmla="*/ 1931 w 3689"/>
              <a:gd name="T41" fmla="*/ 3364 h 3405"/>
              <a:gd name="T42" fmla="*/ 1925 w 3689"/>
              <a:gd name="T43" fmla="*/ 3372 h 3405"/>
              <a:gd name="T44" fmla="*/ 1922 w 3689"/>
              <a:gd name="T45" fmla="*/ 3374 h 3405"/>
              <a:gd name="T46" fmla="*/ 1916 w 3689"/>
              <a:gd name="T47" fmla="*/ 3379 h 3405"/>
              <a:gd name="T48" fmla="*/ 1906 w 3689"/>
              <a:gd name="T49" fmla="*/ 3386 h 3405"/>
              <a:gd name="T50" fmla="*/ 1897 w 3689"/>
              <a:gd name="T51" fmla="*/ 3392 h 3405"/>
              <a:gd name="T52" fmla="*/ 1892 w 3689"/>
              <a:gd name="T53" fmla="*/ 3394 h 3405"/>
              <a:gd name="T54" fmla="*/ 1881 w 3689"/>
              <a:gd name="T55" fmla="*/ 3398 h 3405"/>
              <a:gd name="T56" fmla="*/ 1880 w 3689"/>
              <a:gd name="T57" fmla="*/ 3399 h 3405"/>
              <a:gd name="T58" fmla="*/ 1865 w 3689"/>
              <a:gd name="T59" fmla="*/ 3403 h 3405"/>
              <a:gd name="T60" fmla="*/ 1853 w 3689"/>
              <a:gd name="T61" fmla="*/ 3404 h 3405"/>
              <a:gd name="T62" fmla="*/ 1845 w 3689"/>
              <a:gd name="T63" fmla="*/ 3405 h 3405"/>
              <a:gd name="T64" fmla="*/ 1836 w 3689"/>
              <a:gd name="T65" fmla="*/ 3404 h 3405"/>
              <a:gd name="T66" fmla="*/ 1825 w 3689"/>
              <a:gd name="T67" fmla="*/ 3403 h 3405"/>
              <a:gd name="T68" fmla="*/ 1810 w 3689"/>
              <a:gd name="T69" fmla="*/ 3399 h 3405"/>
              <a:gd name="T70" fmla="*/ 1809 w 3689"/>
              <a:gd name="T71" fmla="*/ 3398 h 3405"/>
              <a:gd name="T72" fmla="*/ 1798 w 3689"/>
              <a:gd name="T73" fmla="*/ 3394 h 3405"/>
              <a:gd name="T74" fmla="*/ 1792 w 3689"/>
              <a:gd name="T75" fmla="*/ 3392 h 3405"/>
              <a:gd name="T76" fmla="*/ 1783 w 3689"/>
              <a:gd name="T77" fmla="*/ 3386 h 3405"/>
              <a:gd name="T78" fmla="*/ 1774 w 3689"/>
              <a:gd name="T79" fmla="*/ 3379 h 3405"/>
              <a:gd name="T80" fmla="*/ 1768 w 3689"/>
              <a:gd name="T81" fmla="*/ 3374 h 3405"/>
              <a:gd name="T82" fmla="*/ 1766 w 3689"/>
              <a:gd name="T83" fmla="*/ 3372 h 3405"/>
              <a:gd name="T84" fmla="*/ 1758 w 3689"/>
              <a:gd name="T85" fmla="*/ 3364 h 3405"/>
              <a:gd name="T86" fmla="*/ 12 w 3689"/>
              <a:gd name="T87" fmla="*/ 1219 h 3405"/>
              <a:gd name="T88" fmla="*/ 0 w 3689"/>
              <a:gd name="T89" fmla="*/ 1176 h 3405"/>
              <a:gd name="T90" fmla="*/ 5 w 3689"/>
              <a:gd name="T91" fmla="*/ 1133 h 3405"/>
              <a:gd name="T92" fmla="*/ 603 w 3689"/>
              <a:gd name="T93" fmla="*/ 58 h 3405"/>
              <a:gd name="T94" fmla="*/ 634 w 3689"/>
              <a:gd name="T95" fmla="*/ 22 h 3405"/>
              <a:gd name="T96" fmla="*/ 677 w 3689"/>
              <a:gd name="T97" fmla="*/ 3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89" h="3405">
                <a:moveTo>
                  <a:pt x="2627" y="1279"/>
                </a:moveTo>
                <a:lnTo>
                  <a:pt x="2141" y="2751"/>
                </a:lnTo>
                <a:lnTo>
                  <a:pt x="3342" y="1279"/>
                </a:lnTo>
                <a:lnTo>
                  <a:pt x="2627" y="1279"/>
                </a:lnTo>
                <a:close/>
                <a:moveTo>
                  <a:pt x="1298" y="1279"/>
                </a:moveTo>
                <a:lnTo>
                  <a:pt x="1845" y="2935"/>
                </a:lnTo>
                <a:lnTo>
                  <a:pt x="2391" y="1279"/>
                </a:lnTo>
                <a:lnTo>
                  <a:pt x="1298" y="1279"/>
                </a:lnTo>
                <a:close/>
                <a:moveTo>
                  <a:pt x="347" y="1279"/>
                </a:moveTo>
                <a:lnTo>
                  <a:pt x="1548" y="2752"/>
                </a:lnTo>
                <a:lnTo>
                  <a:pt x="1063" y="1279"/>
                </a:lnTo>
                <a:lnTo>
                  <a:pt x="347" y="1279"/>
                </a:lnTo>
                <a:close/>
                <a:moveTo>
                  <a:pt x="2306" y="224"/>
                </a:moveTo>
                <a:lnTo>
                  <a:pt x="2623" y="1056"/>
                </a:lnTo>
                <a:lnTo>
                  <a:pt x="3387" y="1056"/>
                </a:lnTo>
                <a:lnTo>
                  <a:pt x="2923" y="224"/>
                </a:lnTo>
                <a:lnTo>
                  <a:pt x="2306" y="224"/>
                </a:lnTo>
                <a:close/>
                <a:moveTo>
                  <a:pt x="1623" y="224"/>
                </a:moveTo>
                <a:lnTo>
                  <a:pt x="1306" y="1056"/>
                </a:lnTo>
                <a:lnTo>
                  <a:pt x="2383" y="1056"/>
                </a:lnTo>
                <a:lnTo>
                  <a:pt x="2066" y="224"/>
                </a:lnTo>
                <a:lnTo>
                  <a:pt x="1623" y="224"/>
                </a:lnTo>
                <a:close/>
                <a:moveTo>
                  <a:pt x="766" y="224"/>
                </a:moveTo>
                <a:lnTo>
                  <a:pt x="302" y="1056"/>
                </a:lnTo>
                <a:lnTo>
                  <a:pt x="1066" y="1056"/>
                </a:lnTo>
                <a:lnTo>
                  <a:pt x="1383" y="224"/>
                </a:lnTo>
                <a:lnTo>
                  <a:pt x="766" y="224"/>
                </a:lnTo>
                <a:close/>
                <a:moveTo>
                  <a:pt x="701" y="0"/>
                </a:moveTo>
                <a:lnTo>
                  <a:pt x="2989" y="0"/>
                </a:lnTo>
                <a:lnTo>
                  <a:pt x="3012" y="3"/>
                </a:lnTo>
                <a:lnTo>
                  <a:pt x="3035" y="10"/>
                </a:lnTo>
                <a:lnTo>
                  <a:pt x="3055" y="22"/>
                </a:lnTo>
                <a:lnTo>
                  <a:pt x="3072" y="38"/>
                </a:lnTo>
                <a:lnTo>
                  <a:pt x="3086" y="58"/>
                </a:lnTo>
                <a:lnTo>
                  <a:pt x="3675" y="1113"/>
                </a:lnTo>
                <a:lnTo>
                  <a:pt x="3684" y="1133"/>
                </a:lnTo>
                <a:lnTo>
                  <a:pt x="3689" y="1155"/>
                </a:lnTo>
                <a:lnTo>
                  <a:pt x="3689" y="1176"/>
                </a:lnTo>
                <a:lnTo>
                  <a:pt x="3685" y="1198"/>
                </a:lnTo>
                <a:lnTo>
                  <a:pt x="3677" y="1219"/>
                </a:lnTo>
                <a:lnTo>
                  <a:pt x="3665" y="1238"/>
                </a:lnTo>
                <a:lnTo>
                  <a:pt x="1931" y="3364"/>
                </a:lnTo>
                <a:lnTo>
                  <a:pt x="1930" y="3365"/>
                </a:lnTo>
                <a:lnTo>
                  <a:pt x="1925" y="3372"/>
                </a:lnTo>
                <a:lnTo>
                  <a:pt x="1924" y="3373"/>
                </a:lnTo>
                <a:lnTo>
                  <a:pt x="1922" y="3374"/>
                </a:lnTo>
                <a:lnTo>
                  <a:pt x="1921" y="3374"/>
                </a:lnTo>
                <a:lnTo>
                  <a:pt x="1916" y="3379"/>
                </a:lnTo>
                <a:lnTo>
                  <a:pt x="1912" y="3382"/>
                </a:lnTo>
                <a:lnTo>
                  <a:pt x="1906" y="3386"/>
                </a:lnTo>
                <a:lnTo>
                  <a:pt x="1902" y="3388"/>
                </a:lnTo>
                <a:lnTo>
                  <a:pt x="1897" y="3392"/>
                </a:lnTo>
                <a:lnTo>
                  <a:pt x="1894" y="3393"/>
                </a:lnTo>
                <a:lnTo>
                  <a:pt x="1892" y="3394"/>
                </a:lnTo>
                <a:lnTo>
                  <a:pt x="1885" y="3397"/>
                </a:lnTo>
                <a:lnTo>
                  <a:pt x="1881" y="3398"/>
                </a:lnTo>
                <a:lnTo>
                  <a:pt x="1880" y="3399"/>
                </a:lnTo>
                <a:lnTo>
                  <a:pt x="1880" y="3399"/>
                </a:lnTo>
                <a:lnTo>
                  <a:pt x="1876" y="3399"/>
                </a:lnTo>
                <a:lnTo>
                  <a:pt x="1865" y="3403"/>
                </a:lnTo>
                <a:lnTo>
                  <a:pt x="1860" y="3404"/>
                </a:lnTo>
                <a:lnTo>
                  <a:pt x="1853" y="3404"/>
                </a:lnTo>
                <a:lnTo>
                  <a:pt x="1846" y="3405"/>
                </a:lnTo>
                <a:lnTo>
                  <a:pt x="1845" y="3405"/>
                </a:lnTo>
                <a:lnTo>
                  <a:pt x="1844" y="3405"/>
                </a:lnTo>
                <a:lnTo>
                  <a:pt x="1836" y="3404"/>
                </a:lnTo>
                <a:lnTo>
                  <a:pt x="1829" y="3404"/>
                </a:lnTo>
                <a:lnTo>
                  <a:pt x="1825" y="3403"/>
                </a:lnTo>
                <a:lnTo>
                  <a:pt x="1813" y="3399"/>
                </a:lnTo>
                <a:lnTo>
                  <a:pt x="1810" y="3399"/>
                </a:lnTo>
                <a:lnTo>
                  <a:pt x="1809" y="3399"/>
                </a:lnTo>
                <a:lnTo>
                  <a:pt x="1809" y="3398"/>
                </a:lnTo>
                <a:lnTo>
                  <a:pt x="1805" y="3397"/>
                </a:lnTo>
                <a:lnTo>
                  <a:pt x="1798" y="3394"/>
                </a:lnTo>
                <a:lnTo>
                  <a:pt x="1796" y="3393"/>
                </a:lnTo>
                <a:lnTo>
                  <a:pt x="1792" y="3392"/>
                </a:lnTo>
                <a:lnTo>
                  <a:pt x="1787" y="3388"/>
                </a:lnTo>
                <a:lnTo>
                  <a:pt x="1783" y="3386"/>
                </a:lnTo>
                <a:lnTo>
                  <a:pt x="1777" y="3382"/>
                </a:lnTo>
                <a:lnTo>
                  <a:pt x="1774" y="3379"/>
                </a:lnTo>
                <a:lnTo>
                  <a:pt x="1768" y="3374"/>
                </a:lnTo>
                <a:lnTo>
                  <a:pt x="1768" y="3374"/>
                </a:lnTo>
                <a:lnTo>
                  <a:pt x="1766" y="3373"/>
                </a:lnTo>
                <a:lnTo>
                  <a:pt x="1766" y="3372"/>
                </a:lnTo>
                <a:lnTo>
                  <a:pt x="1760" y="3366"/>
                </a:lnTo>
                <a:lnTo>
                  <a:pt x="1758" y="3364"/>
                </a:lnTo>
                <a:lnTo>
                  <a:pt x="25" y="1238"/>
                </a:lnTo>
                <a:lnTo>
                  <a:pt x="12" y="1219"/>
                </a:lnTo>
                <a:lnTo>
                  <a:pt x="4" y="1198"/>
                </a:lnTo>
                <a:lnTo>
                  <a:pt x="0" y="1176"/>
                </a:lnTo>
                <a:lnTo>
                  <a:pt x="1" y="1155"/>
                </a:lnTo>
                <a:lnTo>
                  <a:pt x="5" y="1133"/>
                </a:lnTo>
                <a:lnTo>
                  <a:pt x="14" y="1113"/>
                </a:lnTo>
                <a:lnTo>
                  <a:pt x="603" y="58"/>
                </a:lnTo>
                <a:lnTo>
                  <a:pt x="617" y="38"/>
                </a:lnTo>
                <a:lnTo>
                  <a:pt x="634" y="22"/>
                </a:lnTo>
                <a:lnTo>
                  <a:pt x="654" y="10"/>
                </a:lnTo>
                <a:lnTo>
                  <a:pt x="677" y="3"/>
                </a:lnTo>
                <a:lnTo>
                  <a:pt x="701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40"/>
          <p:cNvSpPr/>
          <p:nvPr/>
        </p:nvSpPr>
        <p:spPr>
          <a:xfrm>
            <a:off x="1348744" y="2240409"/>
            <a:ext cx="4140332" cy="30713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1600"/>
              </a:lnSpc>
            </a:pPr>
            <a:r>
              <a:rPr lang="ru-RU" b="1" dirty="0"/>
              <a:t>Честность</a:t>
            </a:r>
            <a:endParaRPr lang="en-US" sz="1200" b="1" dirty="0"/>
          </a:p>
        </p:txBody>
      </p:sp>
      <p:sp>
        <p:nvSpPr>
          <p:cNvPr id="20" name="Rectangle 40"/>
          <p:cNvSpPr/>
          <p:nvPr/>
        </p:nvSpPr>
        <p:spPr>
          <a:xfrm>
            <a:off x="1331640" y="3009028"/>
            <a:ext cx="4140332" cy="30713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1600"/>
              </a:lnSpc>
            </a:pPr>
            <a:r>
              <a:rPr lang="ru-RU" b="1" dirty="0" err="1"/>
              <a:t>Клиентоориентированность</a:t>
            </a:r>
            <a:endParaRPr lang="en-US" sz="1200" b="1" dirty="0"/>
          </a:p>
        </p:txBody>
      </p:sp>
      <p:sp>
        <p:nvSpPr>
          <p:cNvPr id="21" name="Rectangle 40"/>
          <p:cNvSpPr/>
          <p:nvPr/>
        </p:nvSpPr>
        <p:spPr>
          <a:xfrm>
            <a:off x="1348744" y="3777647"/>
            <a:ext cx="4140332" cy="30713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1600"/>
              </a:lnSpc>
            </a:pPr>
            <a:r>
              <a:rPr lang="ru-RU" b="1" dirty="0"/>
              <a:t>Ответственность</a:t>
            </a:r>
            <a:endParaRPr lang="en-US" sz="1200" b="1" dirty="0"/>
          </a:p>
        </p:txBody>
      </p:sp>
      <p:sp>
        <p:nvSpPr>
          <p:cNvPr id="23" name="Rectangle 40"/>
          <p:cNvSpPr/>
          <p:nvPr/>
        </p:nvSpPr>
        <p:spPr>
          <a:xfrm>
            <a:off x="1348744" y="4592713"/>
            <a:ext cx="4140332" cy="30713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1600"/>
              </a:lnSpc>
            </a:pPr>
            <a:r>
              <a:rPr lang="ru-RU" b="1" dirty="0"/>
              <a:t>Технологичность</a:t>
            </a:r>
            <a:endParaRPr lang="en-US" sz="1200" b="1" dirty="0"/>
          </a:p>
        </p:txBody>
      </p:sp>
      <p:sp>
        <p:nvSpPr>
          <p:cNvPr id="24" name="Rectangle 40"/>
          <p:cNvSpPr/>
          <p:nvPr/>
        </p:nvSpPr>
        <p:spPr>
          <a:xfrm>
            <a:off x="1331640" y="5357537"/>
            <a:ext cx="4140332" cy="30713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1600"/>
              </a:lnSpc>
            </a:pPr>
            <a:r>
              <a:rPr lang="ru-RU" b="1" dirty="0" err="1"/>
              <a:t>Инновационность</a:t>
            </a:r>
            <a:endParaRPr lang="en-US" sz="1200" b="1" dirty="0"/>
          </a:p>
        </p:txBody>
      </p:sp>
      <p:pic>
        <p:nvPicPr>
          <p:cNvPr id="25" name="Picture 2" descr="D:\work\LOGYCOM\Presentation\WC tr\001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6540500"/>
            <a:ext cx="2865437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D:\work\LOGYCOM\Presentation\WC tr\001-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2"/>
            <a:ext cx="9163618" cy="382836"/>
          </a:xfrm>
          <a:prstGeom prst="rect">
            <a:avLst/>
          </a:prstGeom>
          <a:solidFill>
            <a:srgbClr val="990002"/>
          </a:solidFill>
          <a:extLst/>
        </p:spPr>
      </p:pic>
      <p:sp>
        <p:nvSpPr>
          <p:cNvPr id="27" name="TextBox 26"/>
          <p:cNvSpPr txBox="1"/>
          <p:nvPr/>
        </p:nvSpPr>
        <p:spPr>
          <a:xfrm>
            <a:off x="4855800" y="21762"/>
            <a:ext cx="4309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НАШИ ЦЕННОСТИ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39394"/>
      </p:ext>
    </p:extLst>
  </p:cSld>
  <p:clrMapOvr>
    <a:masterClrMapping/>
  </p:clrMapOvr>
  <p:transition spd="med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2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22" grpId="0" animBg="1"/>
          <p:bldP spid="40" grpId="0" animBg="1"/>
          <p:bldP spid="41" grpId="0"/>
          <p:bldP spid="46" grpId="0" animBg="1"/>
          <p:bldP spid="51" grpId="0" animBg="1"/>
          <p:bldP spid="12" grpId="0" animBg="1"/>
          <p:bldP spid="14" grpId="0" animBg="1"/>
          <p:bldP spid="17" grpId="0" animBg="1"/>
          <p:bldP spid="19" grpId="0"/>
          <p:bldP spid="20" grpId="0"/>
          <p:bldP spid="21" grpId="0"/>
          <p:bldP spid="23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22" grpId="0" animBg="1"/>
          <p:bldP spid="40" grpId="0" animBg="1"/>
          <p:bldP spid="41" grpId="0"/>
          <p:bldP spid="46" grpId="0" animBg="1"/>
          <p:bldP spid="51" grpId="0" animBg="1"/>
          <p:bldP spid="12" grpId="0" animBg="1"/>
          <p:bldP spid="14" grpId="0" animBg="1"/>
          <p:bldP spid="17" grpId="0" animBg="1"/>
          <p:bldP spid="19" grpId="0"/>
          <p:bldP spid="20" grpId="0"/>
          <p:bldP spid="21" grpId="0"/>
          <p:bldP spid="23" grpId="0"/>
          <p:bldP spid="24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D:\work\LOGYCOM\Presentation\WC tr\001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172"/>
            <a:ext cx="9144000" cy="196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ork\LOGYCOM\Presentation\WC tr\001-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2"/>
            <a:ext cx="9163618" cy="3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853739" y="-7045"/>
            <a:ext cx="4309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PARTNERSHIP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«</a:t>
            </a:r>
            <a:r>
              <a:rPr lang="en-US" b="1" dirty="0">
                <a:solidFill>
                  <a:schemeClr val="bg1"/>
                </a:solidFill>
              </a:rPr>
              <a:t>VS Trade</a:t>
            </a:r>
            <a:r>
              <a:rPr lang="ru-RU" b="1" dirty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work\LOGYCOM\Presentation\WC tr\001-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6540500"/>
            <a:ext cx="2865437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62" y="2832347"/>
            <a:ext cx="574552" cy="5745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381050"/>
            <a:ext cx="1613194" cy="3448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862" y="2888203"/>
            <a:ext cx="1548079" cy="4997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054" y="3018539"/>
            <a:ext cx="1604091" cy="2807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587" y="4284537"/>
            <a:ext cx="1036820" cy="5518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567" y="4357903"/>
            <a:ext cx="1372374" cy="4262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42" y="5051433"/>
            <a:ext cx="916671" cy="6047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4" y="3704666"/>
            <a:ext cx="1659045" cy="3096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89" y="5102232"/>
            <a:ext cx="1696178" cy="45386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13" y="4268055"/>
            <a:ext cx="1140922" cy="53919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85" y="3611975"/>
            <a:ext cx="1174979" cy="48651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06" y="4268055"/>
            <a:ext cx="1109464" cy="60593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45210"/>
            <a:ext cx="2356530" cy="3864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A8D70B-20AD-4C1F-91BC-E749856C31A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45195" y="3551906"/>
            <a:ext cx="1732892" cy="6072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89E642-8A53-4FE7-BF4E-42C748DF9C7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874574" y="5922564"/>
            <a:ext cx="1609946" cy="3968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EE8219F-8F18-4B25-BFAD-7F8CE5C72F8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513" y="5051433"/>
            <a:ext cx="2027341" cy="543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760DBEF-0355-4FE0-8298-3BCA2C89A1D9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4" t="22897" r="14524" b="23400"/>
          <a:stretch/>
        </p:blipFill>
        <p:spPr>
          <a:xfrm>
            <a:off x="4500352" y="5093587"/>
            <a:ext cx="1391813" cy="4354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FCC591-50DE-465A-976A-CFB08379B80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430453" y="2847720"/>
            <a:ext cx="2189258" cy="58844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F33BA93-985A-43E0-9B78-7F46E87702F6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r="388"/>
          <a:stretch/>
        </p:blipFill>
        <p:spPr>
          <a:xfrm>
            <a:off x="696228" y="5941082"/>
            <a:ext cx="1792838" cy="2932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F3377D-7ED2-4158-B95D-10E071CAA6A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787882" y="5808007"/>
            <a:ext cx="2037407" cy="5508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81CA14-F87C-4A2F-944E-AC8B6A15CA8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054076" y="5810265"/>
            <a:ext cx="1234586" cy="54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83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LOGYCOM\Presentation\WC tr\001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6540500"/>
            <a:ext cx="2865437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ork\LOGYCOM\Presentation\WC tr\001-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2"/>
            <a:ext cx="9163618" cy="3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03553" y="21228"/>
            <a:ext cx="249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«</a:t>
            </a:r>
            <a:r>
              <a:rPr lang="en-US" b="1" dirty="0">
                <a:solidFill>
                  <a:schemeClr val="bg1"/>
                </a:solidFill>
              </a:rPr>
              <a:t>VS Trade</a:t>
            </a:r>
            <a:r>
              <a:rPr lang="ru-RU" b="1" dirty="0">
                <a:solidFill>
                  <a:schemeClr val="bg1"/>
                </a:solidFill>
              </a:rPr>
              <a:t>» </a:t>
            </a:r>
            <a:r>
              <a:rPr lang="en-US" b="1" dirty="0">
                <a:solidFill>
                  <a:schemeClr val="bg1"/>
                </a:solidFill>
              </a:rPr>
              <a:t>NOWADAYS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457384"/>
            <a:ext cx="9162000" cy="19706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1560" y="2733491"/>
            <a:ext cx="6111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PARTNERSHIP and COOPERATION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3115597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over</a:t>
            </a:r>
            <a:r>
              <a:rPr lang="ru-RU" sz="1400" b="1" dirty="0"/>
              <a:t> </a:t>
            </a:r>
            <a:r>
              <a:rPr lang="en-US" b="1" dirty="0"/>
              <a:t>2</a:t>
            </a:r>
            <a:r>
              <a:rPr lang="ru-RU" b="1" dirty="0"/>
              <a:t>0</a:t>
            </a:r>
            <a:r>
              <a:rPr lang="ru-RU" sz="1400" b="1" dirty="0"/>
              <a:t> </a:t>
            </a:r>
            <a:r>
              <a:rPr lang="en-US" sz="1400" dirty="0"/>
              <a:t>foreign manufacturers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6357" y="3405370"/>
            <a:ext cx="3190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DEALER NETWORK</a:t>
            </a:r>
          </a:p>
          <a:p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381932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over </a:t>
            </a:r>
            <a:r>
              <a:rPr lang="en-US" b="1" dirty="0"/>
              <a:t>900</a:t>
            </a:r>
            <a:r>
              <a:rPr lang="en-US" sz="1400" dirty="0"/>
              <a:t> resellers throughout Kazakhstan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11560" y="413679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SERVICE NETWORK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560" y="4546591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</a:t>
            </a:r>
            <a:r>
              <a:rPr lang="ru-RU" sz="1400" b="1" dirty="0"/>
              <a:t> </a:t>
            </a:r>
            <a:r>
              <a:rPr lang="ru-RU" b="1" dirty="0"/>
              <a:t>17</a:t>
            </a:r>
            <a:r>
              <a:rPr lang="ru-RU" sz="1400" b="1" dirty="0"/>
              <a:t> </a:t>
            </a:r>
            <a:r>
              <a:rPr lang="en-US" sz="1400" dirty="0"/>
              <a:t>large cities of Kazakhstan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53736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LOGYCOM\Presentation\WC tr\001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6540500"/>
            <a:ext cx="2865437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ork\LOGYCOM\Presentation\WC tr\001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2"/>
            <a:ext cx="9163618" cy="3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work\LOGYCOM\Presentation\WC tr\001-0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9"/>
          <a:stretch/>
        </p:blipFill>
        <p:spPr bwMode="auto">
          <a:xfrm>
            <a:off x="0" y="453816"/>
            <a:ext cx="9144000" cy="196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71085" y="37743"/>
            <a:ext cx="4192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</a:rPr>
              <a:t>INDUSTRIAL-WAREHOUSING COMPLEX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2967335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10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3</a:t>
            </a:r>
            <a:r>
              <a:rPr lang="en-US" sz="2800" b="1" dirty="0">
                <a:solidFill>
                  <a:srgbClr val="C00000"/>
                </a:solidFill>
              </a:rPr>
              <a:t>00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75656" y="3043118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</a:t>
            </a:r>
            <a:r>
              <a:rPr lang="ru-RU" sz="1400" b="1" dirty="0"/>
              <a:t>² </a:t>
            </a:r>
            <a:r>
              <a:rPr lang="ru-RU" sz="1400" dirty="0"/>
              <a:t>– </a:t>
            </a:r>
            <a:r>
              <a:rPr lang="en-US" sz="1400" dirty="0"/>
              <a:t>total area</a:t>
            </a:r>
            <a:r>
              <a:rPr lang="ru-RU" sz="1400" dirty="0"/>
              <a:t>, </a:t>
            </a:r>
            <a:r>
              <a:rPr lang="en-US" sz="1400" dirty="0"/>
              <a:t>which conforms with world standards of quality and integrity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21493" y="3699021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1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4</a:t>
            </a:r>
            <a:r>
              <a:rPr lang="en-US" sz="2800" b="1" dirty="0">
                <a:solidFill>
                  <a:srgbClr val="C00000"/>
                </a:solidFill>
              </a:rPr>
              <a:t>00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5656" y="3775964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</a:t>
            </a:r>
            <a:r>
              <a:rPr lang="ru-RU" sz="1400" b="1" dirty="0"/>
              <a:t>² </a:t>
            </a:r>
            <a:r>
              <a:rPr lang="ru-RU" sz="1400" dirty="0"/>
              <a:t>– </a:t>
            </a:r>
            <a:r>
              <a:rPr lang="en-US" sz="1400" dirty="0"/>
              <a:t>production module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17315" y="4284205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3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9</a:t>
            </a:r>
            <a:r>
              <a:rPr lang="en-US" sz="2800" b="1" dirty="0">
                <a:solidFill>
                  <a:srgbClr val="C00000"/>
                </a:solidFill>
              </a:rPr>
              <a:t>00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45558" y="4388633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</a:t>
            </a:r>
            <a:r>
              <a:rPr lang="ru-RU" sz="1400" b="1" dirty="0"/>
              <a:t>² </a:t>
            </a:r>
            <a:r>
              <a:rPr lang="ru-RU" sz="1400" dirty="0"/>
              <a:t>– </a:t>
            </a:r>
            <a:r>
              <a:rPr lang="en-US" sz="1400" dirty="0"/>
              <a:t>warehouse modules, including </a:t>
            </a:r>
            <a:r>
              <a:rPr lang="en-US" sz="1400" b="1" dirty="0"/>
              <a:t>automated celled warehouse</a:t>
            </a:r>
            <a:r>
              <a:rPr lang="ru-RU" sz="1400" b="1" dirty="0"/>
              <a:t> </a:t>
            </a:r>
            <a:r>
              <a:rPr lang="en-US" sz="1400" dirty="0"/>
              <a:t>with area of </a:t>
            </a:r>
            <a:r>
              <a:rPr lang="en-US" sz="1400" b="1" dirty="0"/>
              <a:t>2 343 </a:t>
            </a:r>
            <a:r>
              <a:rPr lang="en-US" sz="1400" dirty="0"/>
              <a:t>m</a:t>
            </a:r>
            <a:r>
              <a:rPr lang="en-US" sz="1400" baseline="30000" dirty="0"/>
              <a:t>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3764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626" y="170611"/>
            <a:ext cx="7609540" cy="80691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For our partners</a:t>
            </a:r>
            <a:endParaRPr lang="ru-RU" sz="2400" b="1" dirty="0"/>
          </a:p>
        </p:txBody>
      </p:sp>
      <p:pic>
        <p:nvPicPr>
          <p:cNvPr id="4" name="Picture 3" descr="D:\work\LOGYCOM\Presentation\WC tr\001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2"/>
            <a:ext cx="9163618" cy="3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48264" y="21032"/>
            <a:ext cx="2104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PARTNERSHIP 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474627" y="1484784"/>
          <a:ext cx="798580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Схема 12"/>
          <p:cNvGraphicFramePr/>
          <p:nvPr>
            <p:extLst/>
          </p:nvPr>
        </p:nvGraphicFramePr>
        <p:xfrm>
          <a:off x="539552" y="3344954"/>
          <a:ext cx="4111428" cy="2955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098789" y="3366250"/>
            <a:ext cx="3640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ANNUAL </a:t>
            </a:r>
            <a:r>
              <a:rPr lang="en-US" sz="1600" b="1" dirty="0">
                <a:solidFill>
                  <a:srgbClr val="FF0000"/>
                </a:solidFill>
              </a:rPr>
              <a:t>ACTIVITIES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/>
              <a:t>PARTNER </a:t>
            </a:r>
            <a:r>
              <a:rPr lang="en-US" sz="1600" b="1" dirty="0">
                <a:solidFill>
                  <a:srgbClr val="FF0000"/>
                </a:solidFill>
              </a:rPr>
              <a:t>FORUMS</a:t>
            </a:r>
            <a:endParaRPr lang="en-US" sz="1600" dirty="0">
              <a:solidFill>
                <a:srgbClr val="FF0000"/>
              </a:solidFill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CONFERENCES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5114575" y="3866872"/>
            <a:ext cx="4029425" cy="2988116"/>
            <a:chOff x="5114575" y="3866872"/>
            <a:chExt cx="4029425" cy="2991128"/>
          </a:xfrm>
        </p:grpSpPr>
        <p:pic>
          <p:nvPicPr>
            <p:cNvPr id="5" name="Picture 2" descr="D:\work\LOGYCOM\Presentation\WC tr\001-11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8563" y="6540500"/>
              <a:ext cx="2865437" cy="31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8" name="Схема 7"/>
            <p:cNvGraphicFramePr/>
            <p:nvPr/>
          </p:nvGraphicFramePr>
          <p:xfrm>
            <a:off x="6228199" y="4123235"/>
            <a:ext cx="2297776" cy="17233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graphicFrame>
          <p:nvGraphicFramePr>
            <p:cNvPr id="16" name="Схема 15"/>
            <p:cNvGraphicFramePr/>
            <p:nvPr/>
          </p:nvGraphicFramePr>
          <p:xfrm>
            <a:off x="5208151" y="4684957"/>
            <a:ext cx="2117135" cy="18946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0" r:lo="rId21" r:qs="rId22" r:cs="rId23"/>
            </a:graphicData>
          </a:graphic>
        </p:graphicFrame>
        <p:graphicFrame>
          <p:nvGraphicFramePr>
            <p:cNvPr id="7" name="Схема 6"/>
            <p:cNvGraphicFramePr/>
            <p:nvPr/>
          </p:nvGraphicFramePr>
          <p:xfrm>
            <a:off x="5114575" y="3946589"/>
            <a:ext cx="2304288" cy="17282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5" r:lo="rId26" r:qs="rId27" r:cs="rId28"/>
            </a:graphicData>
          </a:graphic>
        </p:graphicFrame>
        <p:graphicFrame>
          <p:nvGraphicFramePr>
            <p:cNvPr id="18" name="Схема 17"/>
            <p:cNvGraphicFramePr/>
            <p:nvPr/>
          </p:nvGraphicFramePr>
          <p:xfrm>
            <a:off x="6189898" y="4804363"/>
            <a:ext cx="2335188" cy="15567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0" r:lo="rId31" r:qs="rId32" r:cs="rId33"/>
            </a:graphicData>
          </a:graphic>
        </p:graphicFrame>
        <p:graphicFrame>
          <p:nvGraphicFramePr>
            <p:cNvPr id="11" name="Схема 10"/>
            <p:cNvGraphicFramePr/>
            <p:nvPr/>
          </p:nvGraphicFramePr>
          <p:xfrm>
            <a:off x="6807999" y="3866872"/>
            <a:ext cx="2330559" cy="16361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5" r:lo="rId36" r:qs="rId37" r:cs="rId38"/>
            </a:graphicData>
          </a:graphic>
        </p:graphicFrame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E9DEBEB-9A75-4FAE-A90F-0FC3486F383B}"/>
              </a:ext>
            </a:extLst>
          </p:cNvPr>
          <p:cNvSpPr txBox="1"/>
          <p:nvPr/>
        </p:nvSpPr>
        <p:spPr>
          <a:xfrm>
            <a:off x="456116" y="787104"/>
            <a:ext cx="7819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VS Trade organizes Marketing Events for F2F meeting with partners quarterly.</a:t>
            </a:r>
            <a:endParaRPr lang="ru-RU" sz="16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1608654-611F-45E7-8F2B-EC55F89974F2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242672" y="3046300"/>
            <a:ext cx="3282414" cy="3505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091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52" y="0"/>
            <a:ext cx="9700752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35696" y="2481690"/>
            <a:ext cx="4824536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19450"/>
            <a:ext cx="3816424" cy="10590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600" y="3793234"/>
            <a:ext cx="65527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</a:t>
            </a:r>
            <a:r>
              <a:rPr lang="ru-RU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algn="r"/>
            <a:r>
              <a:rPr lang="ru-RU" sz="20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" name="Picture 2" descr="D:\work\LOGYCOM\Presentation\WC tr\001-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6540500"/>
            <a:ext cx="2865437" cy="31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436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53128</TotalTime>
  <Words>478</Words>
  <Application>Microsoft Office PowerPoint</Application>
  <PresentationFormat>Экран (4:3)</PresentationFormat>
  <Paragraphs>106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</vt:lpstr>
      <vt:lpstr>Century Gothic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For our partners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Timur Karimov</dc:creator>
  <cp:lastModifiedBy>Ivan Goncharov</cp:lastModifiedBy>
  <cp:revision>485</cp:revision>
  <cp:lastPrinted>2023-02-15T11:39:26Z</cp:lastPrinted>
  <dcterms:created xsi:type="dcterms:W3CDTF">2015-05-18T07:57:49Z</dcterms:created>
  <dcterms:modified xsi:type="dcterms:W3CDTF">2025-02-19T04:27:07Z</dcterms:modified>
</cp:coreProperties>
</file>