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66" r:id="rId2"/>
    <p:sldId id="258" r:id="rId3"/>
    <p:sldId id="259" r:id="rId4"/>
    <p:sldId id="269" r:id="rId5"/>
    <p:sldId id="268" r:id="rId6"/>
    <p:sldId id="274" r:id="rId7"/>
    <p:sldId id="265" r:id="rId8"/>
    <p:sldId id="282" r:id="rId9"/>
    <p:sldId id="285" r:id="rId10"/>
    <p:sldId id="286" r:id="rId11"/>
    <p:sldId id="284" r:id="rId12"/>
    <p:sldId id="271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8" d="100"/>
          <a:sy n="108" d="100"/>
        </p:scale>
        <p:origin x="1704" y="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hyperlink" Target="mailto:TAbildayev@vstrade.kz" TargetMode="External"/><Relationship Id="rId2" Type="http://schemas.openxmlformats.org/officeDocument/2006/relationships/hyperlink" Target="mailto:ASadvokasova@vstrade.kz" TargetMode="External"/><Relationship Id="rId1" Type="http://schemas.openxmlformats.org/officeDocument/2006/relationships/hyperlink" Target="mailto:igoncharov@vstrade.kz" TargetMode="External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hyperlink" Target="mailto:TAbildayev@vstrade.kz" TargetMode="External"/><Relationship Id="rId2" Type="http://schemas.openxmlformats.org/officeDocument/2006/relationships/hyperlink" Target="mailto:ASadvokasova@vstrade.kz" TargetMode="External"/><Relationship Id="rId1" Type="http://schemas.openxmlformats.org/officeDocument/2006/relationships/hyperlink" Target="mailto:igoncharov@vstrade.kz" TargetMode="Externa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8620CB6-81AE-4C71-BC13-F88246B2049A}" type="doc">
      <dgm:prSet loTypeId="urn:microsoft.com/office/officeart/2005/8/layout/hierarchy4" loCatId="relationship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4395BB3B-B2FC-4453-8E9D-2809D5909EF6}">
      <dgm:prSet phldrT="[Текст]"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en-US" sz="1600" b="1" dirty="0"/>
            <a:t>Ivan Goncharov</a:t>
          </a:r>
          <a:endParaRPr lang="ru-RU" sz="1600" b="1" dirty="0"/>
        </a:p>
        <a:p>
          <a:pPr>
            <a:lnSpc>
              <a:spcPct val="100000"/>
            </a:lnSpc>
            <a:spcAft>
              <a:spcPts val="0"/>
            </a:spcAft>
          </a:pPr>
          <a:r>
            <a:rPr lang="en-US" sz="1600" b="1" dirty="0"/>
            <a:t>Director of distribution department</a:t>
          </a:r>
        </a:p>
        <a:p>
          <a:pPr>
            <a:lnSpc>
              <a:spcPct val="100000"/>
            </a:lnSpc>
            <a:spcAft>
              <a:spcPts val="0"/>
            </a:spcAft>
          </a:pPr>
          <a:r>
            <a:rPr lang="en-US" sz="1400" b="0" dirty="0">
              <a:hlinkClick xmlns:r="http://schemas.openxmlformats.org/officeDocument/2006/relationships" r:id="rId1"/>
            </a:rPr>
            <a:t>igoncharov@vstrade.kz</a:t>
          </a:r>
          <a:r>
            <a:rPr lang="en-US" sz="1400" b="0" dirty="0"/>
            <a:t> </a:t>
          </a:r>
          <a:endParaRPr lang="ru-RU" sz="1400" b="0" dirty="0"/>
        </a:p>
      </dgm:t>
    </dgm:pt>
    <dgm:pt modelId="{9B8327B0-EB7A-462C-A82E-9703955F63AB}" type="parTrans" cxnId="{DE88DE69-1F7E-43F0-BA0C-6D8A44430793}">
      <dgm:prSet/>
      <dgm:spPr/>
      <dgm:t>
        <a:bodyPr/>
        <a:lstStyle/>
        <a:p>
          <a:endParaRPr lang="ru-RU" sz="2400" b="1"/>
        </a:p>
      </dgm:t>
    </dgm:pt>
    <dgm:pt modelId="{BD9DEFBF-FACD-4D32-9F2B-3BC28BA89FEA}" type="sibTrans" cxnId="{DE88DE69-1F7E-43F0-BA0C-6D8A44430793}">
      <dgm:prSet/>
      <dgm:spPr/>
      <dgm:t>
        <a:bodyPr/>
        <a:lstStyle/>
        <a:p>
          <a:endParaRPr lang="ru-RU"/>
        </a:p>
      </dgm:t>
    </dgm:pt>
    <dgm:pt modelId="{95E5519C-343D-4036-969E-81CD6256454F}" type="asst">
      <dgm:prSet phldrT="[Текст]" custT="1"/>
      <dgm:spPr/>
      <dgm:t>
        <a:bodyPr/>
        <a:lstStyle/>
        <a:p>
          <a:r>
            <a:rPr lang="en-US" sz="1400" b="1" dirty="0"/>
            <a:t>Anna Sadvokasova </a:t>
          </a:r>
        </a:p>
        <a:p>
          <a:r>
            <a:rPr lang="en-US" sz="1400" b="0" dirty="0"/>
            <a:t>Head of Sales Dep. </a:t>
          </a:r>
          <a:r>
            <a:rPr lang="en-US" sz="1400" b="0" dirty="0">
              <a:hlinkClick xmlns:r="http://schemas.openxmlformats.org/officeDocument/2006/relationships" r:id="rId2"/>
            </a:rPr>
            <a:t>ASadvokasova@vstrade.kz</a:t>
          </a:r>
          <a:r>
            <a:rPr lang="en-US" sz="1400" b="0" dirty="0"/>
            <a:t> </a:t>
          </a:r>
          <a:endParaRPr lang="ru-RU" sz="1400" b="0" dirty="0"/>
        </a:p>
      </dgm:t>
    </dgm:pt>
    <dgm:pt modelId="{FF921FC1-2C1E-456D-8BD8-4C1B28F1AC31}" type="parTrans" cxnId="{04B75ACD-842B-4BC4-A7E1-B1CC4DB1E825}">
      <dgm:prSet custT="1"/>
      <dgm:spPr/>
      <dgm:t>
        <a:bodyPr/>
        <a:lstStyle/>
        <a:p>
          <a:endParaRPr lang="ru-RU" sz="700" b="1"/>
        </a:p>
      </dgm:t>
    </dgm:pt>
    <dgm:pt modelId="{4B9F8407-6EB0-4025-92B5-C7FF4B01036F}" type="sibTrans" cxnId="{04B75ACD-842B-4BC4-A7E1-B1CC4DB1E825}">
      <dgm:prSet/>
      <dgm:spPr/>
      <dgm:t>
        <a:bodyPr/>
        <a:lstStyle/>
        <a:p>
          <a:endParaRPr lang="ru-RU"/>
        </a:p>
      </dgm:t>
    </dgm:pt>
    <dgm:pt modelId="{75182E19-91F2-4D99-8DE6-27351D0D7A59}">
      <dgm:prSet custT="1"/>
      <dgm:spPr/>
      <dgm:t>
        <a:bodyPr/>
        <a:lstStyle/>
        <a:p>
          <a:pPr>
            <a:spcAft>
              <a:spcPts val="588"/>
            </a:spcAft>
          </a:pPr>
          <a:r>
            <a:rPr lang="en-US" sz="1400" b="1" dirty="0"/>
            <a:t>Timur Abildayev </a:t>
          </a:r>
          <a:endParaRPr lang="ru-RU" sz="1400" b="1" dirty="0"/>
        </a:p>
        <a:p>
          <a:pPr>
            <a:spcAft>
              <a:spcPts val="0"/>
            </a:spcAft>
          </a:pPr>
          <a:r>
            <a:rPr lang="en-US" sz="1400" b="0" dirty="0"/>
            <a:t>Head of Comm. Dep. </a:t>
          </a:r>
          <a:r>
            <a:rPr lang="en-US" sz="1400" b="0" dirty="0">
              <a:hlinkClick xmlns:r="http://schemas.openxmlformats.org/officeDocument/2006/relationships" r:id="rId3"/>
            </a:rPr>
            <a:t>TAbildayev@vstrade.kz</a:t>
          </a:r>
          <a:r>
            <a:rPr lang="en-US" sz="1400" b="0" dirty="0"/>
            <a:t>  </a:t>
          </a:r>
        </a:p>
      </dgm:t>
    </dgm:pt>
    <dgm:pt modelId="{9A358037-2A4D-4AC1-A61B-B9513CB6EAD6}" type="parTrans" cxnId="{CCBCBAB4-F275-4382-91B1-E94064EB04F6}">
      <dgm:prSet custT="1"/>
      <dgm:spPr/>
      <dgm:t>
        <a:bodyPr/>
        <a:lstStyle/>
        <a:p>
          <a:endParaRPr lang="ru-RU" sz="700" b="1"/>
        </a:p>
      </dgm:t>
    </dgm:pt>
    <dgm:pt modelId="{11B6DF16-186D-4F71-86DA-51EE72EFB28A}" type="sibTrans" cxnId="{CCBCBAB4-F275-4382-91B1-E94064EB04F6}">
      <dgm:prSet/>
      <dgm:spPr/>
      <dgm:t>
        <a:bodyPr/>
        <a:lstStyle/>
        <a:p>
          <a:endParaRPr lang="ru-RU" sz="2400" b="1"/>
        </a:p>
      </dgm:t>
    </dgm:pt>
    <dgm:pt modelId="{8496C4C0-6CB3-4DE9-8E2B-8D9D3811F967}">
      <dgm:prSet custT="1"/>
      <dgm:spPr/>
      <dgm:t>
        <a:bodyPr vert="vert270"/>
        <a:lstStyle/>
        <a:p>
          <a:pPr>
            <a:spcAft>
              <a:spcPts val="0"/>
            </a:spcAft>
          </a:pPr>
          <a:r>
            <a:rPr lang="en-US" sz="1400" b="1" dirty="0"/>
            <a:t>Natalya Tsibizova</a:t>
          </a:r>
        </a:p>
      </dgm:t>
    </dgm:pt>
    <dgm:pt modelId="{F2710C07-5F02-42FB-B2C5-C7CFE6B75134}" type="parTrans" cxnId="{4062F8B4-135D-429E-83DA-8E208C28CBCD}">
      <dgm:prSet custT="1"/>
      <dgm:spPr/>
      <dgm:t>
        <a:bodyPr/>
        <a:lstStyle/>
        <a:p>
          <a:endParaRPr lang="ru-RU" sz="700" b="1"/>
        </a:p>
      </dgm:t>
    </dgm:pt>
    <dgm:pt modelId="{72132F0C-365C-43FD-80E7-43C086A24304}" type="sibTrans" cxnId="{4062F8B4-135D-429E-83DA-8E208C28CBCD}">
      <dgm:prSet/>
      <dgm:spPr/>
      <dgm:t>
        <a:bodyPr/>
        <a:lstStyle/>
        <a:p>
          <a:endParaRPr lang="ru-RU" sz="2400" b="1"/>
        </a:p>
      </dgm:t>
    </dgm:pt>
    <dgm:pt modelId="{3E3CE335-6EFE-4788-B3C2-A59413840EF2}">
      <dgm:prSet custT="1"/>
      <dgm:spPr/>
      <dgm:t>
        <a:bodyPr vert="vert270"/>
        <a:lstStyle/>
        <a:p>
          <a:pPr>
            <a:spcAft>
              <a:spcPts val="0"/>
            </a:spcAft>
          </a:pPr>
          <a:r>
            <a:rPr lang="en-US" sz="1400" b="1" dirty="0"/>
            <a:t>Elena Poznyakova</a:t>
          </a:r>
        </a:p>
      </dgm:t>
    </dgm:pt>
    <dgm:pt modelId="{FF3CCE00-1E20-4A6D-8C78-93D2C643E30A}" type="parTrans" cxnId="{559D88FE-6991-4A17-B148-88D51EE37803}">
      <dgm:prSet custT="1"/>
      <dgm:spPr/>
      <dgm:t>
        <a:bodyPr/>
        <a:lstStyle/>
        <a:p>
          <a:endParaRPr lang="ru-RU" sz="700" b="1"/>
        </a:p>
      </dgm:t>
    </dgm:pt>
    <dgm:pt modelId="{79A17E84-B4C1-4644-A417-9746426DF3F8}" type="sibTrans" cxnId="{559D88FE-6991-4A17-B148-88D51EE37803}">
      <dgm:prSet/>
      <dgm:spPr/>
      <dgm:t>
        <a:bodyPr/>
        <a:lstStyle/>
        <a:p>
          <a:endParaRPr lang="ru-RU" sz="2400" b="1"/>
        </a:p>
      </dgm:t>
    </dgm:pt>
    <dgm:pt modelId="{CA99E98B-CC6F-4D8C-B4BF-B404533FC802}">
      <dgm:prSet custT="1"/>
      <dgm:spPr/>
      <dgm:t>
        <a:bodyPr vert="vert270"/>
        <a:lstStyle/>
        <a:p>
          <a:pPr>
            <a:spcAft>
              <a:spcPts val="0"/>
            </a:spcAft>
          </a:pPr>
          <a:r>
            <a:rPr lang="en-US" sz="1400" b="1" dirty="0"/>
            <a:t>Azat Turganbek</a:t>
          </a:r>
        </a:p>
      </dgm:t>
    </dgm:pt>
    <dgm:pt modelId="{610293C5-DBC4-4536-A02E-1D1938A2B9FA}" type="parTrans" cxnId="{BA56DE59-C5C7-4A56-A804-D43C60BBC4E7}">
      <dgm:prSet custT="1"/>
      <dgm:spPr/>
      <dgm:t>
        <a:bodyPr/>
        <a:lstStyle/>
        <a:p>
          <a:endParaRPr lang="ru-RU" sz="500" b="1"/>
        </a:p>
      </dgm:t>
    </dgm:pt>
    <dgm:pt modelId="{9FE66F0E-89B0-47D7-AC9B-E3D1D057F90A}" type="sibTrans" cxnId="{BA56DE59-C5C7-4A56-A804-D43C60BBC4E7}">
      <dgm:prSet/>
      <dgm:spPr/>
      <dgm:t>
        <a:bodyPr/>
        <a:lstStyle/>
        <a:p>
          <a:endParaRPr lang="ru-RU" sz="1800" b="1"/>
        </a:p>
      </dgm:t>
    </dgm:pt>
    <dgm:pt modelId="{699CE90E-7006-4F70-93F9-4FFFEEED05AC}">
      <dgm:prSet custT="1"/>
      <dgm:spPr/>
      <dgm:t>
        <a:bodyPr vert="vert270"/>
        <a:lstStyle/>
        <a:p>
          <a:pPr>
            <a:spcAft>
              <a:spcPts val="0"/>
            </a:spcAft>
          </a:pPr>
          <a:r>
            <a:rPr lang="en-US" sz="1400" b="1" dirty="0"/>
            <a:t>Yevgeniya Nazaryants</a:t>
          </a:r>
          <a:endParaRPr lang="ru-RU" sz="1400" b="0" dirty="0"/>
        </a:p>
      </dgm:t>
    </dgm:pt>
    <dgm:pt modelId="{06842BBD-3C1F-45DB-8E8C-5EA4C03678EF}" type="parTrans" cxnId="{1292C540-6DB2-4084-A30B-14BEDD144ADF}">
      <dgm:prSet/>
      <dgm:spPr/>
      <dgm:t>
        <a:bodyPr/>
        <a:lstStyle/>
        <a:p>
          <a:endParaRPr lang="ru-RU"/>
        </a:p>
      </dgm:t>
    </dgm:pt>
    <dgm:pt modelId="{8044356C-5522-4446-A95B-C207046A4BE4}" type="sibTrans" cxnId="{1292C540-6DB2-4084-A30B-14BEDD144ADF}">
      <dgm:prSet/>
      <dgm:spPr/>
      <dgm:t>
        <a:bodyPr/>
        <a:lstStyle/>
        <a:p>
          <a:endParaRPr lang="ru-RU"/>
        </a:p>
      </dgm:t>
    </dgm:pt>
    <dgm:pt modelId="{34286F33-543F-4CF4-985A-958CCFBB4F1A}">
      <dgm:prSet custT="1"/>
      <dgm:spPr/>
      <dgm:t>
        <a:bodyPr vert="vert270"/>
        <a:lstStyle/>
        <a:p>
          <a:pPr>
            <a:spcAft>
              <a:spcPts val="0"/>
            </a:spcAft>
          </a:pPr>
          <a:r>
            <a:rPr lang="en-US" sz="1400" b="1" dirty="0"/>
            <a:t>Anna Poznyakova</a:t>
          </a:r>
        </a:p>
      </dgm:t>
    </dgm:pt>
    <dgm:pt modelId="{C2300CCC-0781-4596-B620-E241B4EB9F3D}" type="parTrans" cxnId="{7F6FDB47-5AF8-4E24-9188-69A5E634862C}">
      <dgm:prSet/>
      <dgm:spPr/>
      <dgm:t>
        <a:bodyPr/>
        <a:lstStyle/>
        <a:p>
          <a:endParaRPr lang="ru-RU"/>
        </a:p>
      </dgm:t>
    </dgm:pt>
    <dgm:pt modelId="{87D08C2B-FF24-44B9-941C-6EFF05294519}" type="sibTrans" cxnId="{7F6FDB47-5AF8-4E24-9188-69A5E634862C}">
      <dgm:prSet/>
      <dgm:spPr/>
      <dgm:t>
        <a:bodyPr/>
        <a:lstStyle/>
        <a:p>
          <a:endParaRPr lang="ru-RU"/>
        </a:p>
      </dgm:t>
    </dgm:pt>
    <dgm:pt modelId="{9CD25BC3-9A24-4860-80B8-ABB34F174FF5}" type="asst">
      <dgm:prSet phldrT="[Текст]" custT="1"/>
      <dgm:spPr/>
      <dgm:t>
        <a:bodyPr vert="vert270"/>
        <a:lstStyle/>
        <a:p>
          <a:r>
            <a:rPr lang="en-US" sz="1400" b="1" dirty="0"/>
            <a:t>Vera Kalinichenko </a:t>
          </a:r>
          <a:r>
            <a:rPr lang="en-US" sz="1400" b="0" dirty="0"/>
            <a:t>(assistant of Head of Sales) </a:t>
          </a:r>
          <a:endParaRPr lang="ru-RU" sz="1400" b="0" dirty="0"/>
        </a:p>
      </dgm:t>
    </dgm:pt>
    <dgm:pt modelId="{C0D63E95-A99E-4094-875D-36A6E1759EDB}" type="parTrans" cxnId="{3487BFE5-7CD5-4183-A451-92742F295E94}">
      <dgm:prSet/>
      <dgm:spPr/>
      <dgm:t>
        <a:bodyPr/>
        <a:lstStyle/>
        <a:p>
          <a:endParaRPr lang="ru-RU"/>
        </a:p>
      </dgm:t>
    </dgm:pt>
    <dgm:pt modelId="{F435E54D-119D-4149-A753-D7AB356DE640}" type="sibTrans" cxnId="{3487BFE5-7CD5-4183-A451-92742F295E94}">
      <dgm:prSet/>
      <dgm:spPr/>
      <dgm:t>
        <a:bodyPr/>
        <a:lstStyle/>
        <a:p>
          <a:endParaRPr lang="ru-RU"/>
        </a:p>
      </dgm:t>
    </dgm:pt>
    <dgm:pt modelId="{49786A5E-8F6D-442C-AD20-2DCBB20C0C83}" type="asst">
      <dgm:prSet phldrT="[Текст]" custT="1"/>
      <dgm:spPr/>
      <dgm:t>
        <a:bodyPr vert="vert270"/>
        <a:lstStyle/>
        <a:p>
          <a:r>
            <a:rPr lang="en-US" sz="1400" b="1" dirty="0"/>
            <a:t>Alan Alimzhanov </a:t>
          </a:r>
          <a:r>
            <a:rPr lang="en-US" sz="1400" b="0" dirty="0"/>
            <a:t>(Finance analytic)</a:t>
          </a:r>
          <a:endParaRPr lang="ru-RU" sz="1400" b="0" dirty="0"/>
        </a:p>
      </dgm:t>
    </dgm:pt>
    <dgm:pt modelId="{B83400F9-D56F-4DF8-8F65-B116E50EA87D}" type="parTrans" cxnId="{90CB0882-EC4D-4533-B258-E065DC20D0C8}">
      <dgm:prSet/>
      <dgm:spPr/>
      <dgm:t>
        <a:bodyPr/>
        <a:lstStyle/>
        <a:p>
          <a:endParaRPr lang="ru-RU"/>
        </a:p>
      </dgm:t>
    </dgm:pt>
    <dgm:pt modelId="{2134F45A-C0C6-4916-A4D3-CE4633A0AA0A}" type="sibTrans" cxnId="{90CB0882-EC4D-4533-B258-E065DC20D0C8}">
      <dgm:prSet/>
      <dgm:spPr/>
      <dgm:t>
        <a:bodyPr/>
        <a:lstStyle/>
        <a:p>
          <a:endParaRPr lang="ru-RU"/>
        </a:p>
      </dgm:t>
    </dgm:pt>
    <dgm:pt modelId="{CFDA7AE5-DA08-4768-A93D-C422545B917A}">
      <dgm:prSet custT="1"/>
      <dgm:spPr/>
      <dgm:t>
        <a:bodyPr vert="vert270"/>
        <a:lstStyle/>
        <a:p>
          <a:r>
            <a:rPr lang="en-US" sz="1400" b="1" dirty="0"/>
            <a:t>Assan Abayev</a:t>
          </a:r>
          <a:endParaRPr lang="ru-RU" sz="1400" b="0" dirty="0"/>
        </a:p>
      </dgm:t>
    </dgm:pt>
    <dgm:pt modelId="{1C90D87A-D7DA-421C-8C74-B27C4D97522C}" type="parTrans" cxnId="{E2E1D045-9E95-4722-8026-E40D6086698F}">
      <dgm:prSet/>
      <dgm:spPr/>
      <dgm:t>
        <a:bodyPr/>
        <a:lstStyle/>
        <a:p>
          <a:endParaRPr lang="ru-RU"/>
        </a:p>
      </dgm:t>
    </dgm:pt>
    <dgm:pt modelId="{9D9404A5-3D5E-450A-B5D7-7FB057D34C56}" type="sibTrans" cxnId="{E2E1D045-9E95-4722-8026-E40D6086698F}">
      <dgm:prSet/>
      <dgm:spPr/>
      <dgm:t>
        <a:bodyPr/>
        <a:lstStyle/>
        <a:p>
          <a:endParaRPr lang="ru-RU"/>
        </a:p>
      </dgm:t>
    </dgm:pt>
    <dgm:pt modelId="{AAE348F7-9433-4220-AEFC-34B2DE37B118}">
      <dgm:prSet custT="1"/>
      <dgm:spPr/>
      <dgm:t>
        <a:bodyPr vert="vert270"/>
        <a:lstStyle/>
        <a:p>
          <a:pPr>
            <a:spcAft>
              <a:spcPts val="0"/>
            </a:spcAft>
          </a:pPr>
          <a:r>
            <a:rPr lang="en-US" sz="1400" b="1" dirty="0"/>
            <a:t>Rustam Niyazov</a:t>
          </a:r>
        </a:p>
      </dgm:t>
    </dgm:pt>
    <dgm:pt modelId="{2F6D278B-F374-4727-BB5A-EC5978EE582C}" type="parTrans" cxnId="{90733B31-6FCB-4DAA-9EA5-AD1EA5FBE6AB}">
      <dgm:prSet/>
      <dgm:spPr/>
      <dgm:t>
        <a:bodyPr/>
        <a:lstStyle/>
        <a:p>
          <a:endParaRPr lang="ru-RU"/>
        </a:p>
      </dgm:t>
    </dgm:pt>
    <dgm:pt modelId="{0354B429-6D07-4CBC-866B-93E6E9F1C98C}" type="sibTrans" cxnId="{90733B31-6FCB-4DAA-9EA5-AD1EA5FBE6AB}">
      <dgm:prSet/>
      <dgm:spPr/>
      <dgm:t>
        <a:bodyPr/>
        <a:lstStyle/>
        <a:p>
          <a:endParaRPr lang="ru-RU"/>
        </a:p>
      </dgm:t>
    </dgm:pt>
    <dgm:pt modelId="{8498873F-CF21-4FAF-8E82-5A39E1D9611F}">
      <dgm:prSet custT="1"/>
      <dgm:spPr/>
      <dgm:t>
        <a:bodyPr vert="vert270"/>
        <a:lstStyle/>
        <a:p>
          <a:pPr>
            <a:spcAft>
              <a:spcPts val="0"/>
            </a:spcAft>
          </a:pPr>
          <a:r>
            <a:rPr lang="en-US" sz="1400" b="1" dirty="0"/>
            <a:t>Andrey Hohlachev</a:t>
          </a:r>
        </a:p>
      </dgm:t>
    </dgm:pt>
    <dgm:pt modelId="{3B604EB9-DB18-42B8-9152-67381A5C0B43}" type="parTrans" cxnId="{BD65EB05-7D3B-4737-A665-3AEEC575C785}">
      <dgm:prSet/>
      <dgm:spPr/>
      <dgm:t>
        <a:bodyPr/>
        <a:lstStyle/>
        <a:p>
          <a:endParaRPr lang="ru-RU"/>
        </a:p>
      </dgm:t>
    </dgm:pt>
    <dgm:pt modelId="{17C701EB-3B04-44DF-A5CB-C8AADD7BC9DB}" type="sibTrans" cxnId="{BD65EB05-7D3B-4737-A665-3AEEC575C785}">
      <dgm:prSet/>
      <dgm:spPr/>
      <dgm:t>
        <a:bodyPr/>
        <a:lstStyle/>
        <a:p>
          <a:endParaRPr lang="ru-RU"/>
        </a:p>
      </dgm:t>
    </dgm:pt>
    <dgm:pt modelId="{6953CD3C-1DB7-4743-A2D5-309C3693E1EA}">
      <dgm:prSet custT="1"/>
      <dgm:spPr/>
      <dgm:t>
        <a:bodyPr vert="vert270"/>
        <a:lstStyle/>
        <a:p>
          <a:pPr>
            <a:spcAft>
              <a:spcPts val="0"/>
            </a:spcAft>
          </a:pPr>
          <a:r>
            <a:rPr lang="en-US" sz="1400" b="1" dirty="0"/>
            <a:t>Elvina Gorbik</a:t>
          </a:r>
        </a:p>
      </dgm:t>
    </dgm:pt>
    <dgm:pt modelId="{B1787C19-59A9-48D2-ACEA-496163A1A134}" type="parTrans" cxnId="{511AF5C4-CF8F-41F1-94EF-82AA4F3CB801}">
      <dgm:prSet/>
      <dgm:spPr/>
      <dgm:t>
        <a:bodyPr/>
        <a:lstStyle/>
        <a:p>
          <a:endParaRPr lang="ru-RU"/>
        </a:p>
      </dgm:t>
    </dgm:pt>
    <dgm:pt modelId="{58F2CDEC-7B45-45DA-ACB8-7169036D00E3}" type="sibTrans" cxnId="{511AF5C4-CF8F-41F1-94EF-82AA4F3CB801}">
      <dgm:prSet/>
      <dgm:spPr/>
      <dgm:t>
        <a:bodyPr/>
        <a:lstStyle/>
        <a:p>
          <a:endParaRPr lang="ru-RU"/>
        </a:p>
      </dgm:t>
    </dgm:pt>
    <dgm:pt modelId="{3FA93FB7-6BEC-42CD-8371-8138CB8658F4}">
      <dgm:prSet custT="1"/>
      <dgm:spPr/>
      <dgm:t>
        <a:bodyPr vert="vert270"/>
        <a:lstStyle/>
        <a:p>
          <a:pPr>
            <a:spcAft>
              <a:spcPts val="0"/>
            </a:spcAft>
          </a:pPr>
          <a:r>
            <a:rPr lang="en-US" sz="1400" b="1"/>
            <a:t>Aigul Bekeneva</a:t>
          </a:r>
          <a:r>
            <a:rPr lang="en-US" sz="1400" b="0"/>
            <a:t> </a:t>
          </a:r>
          <a:endParaRPr lang="en-US" sz="1400" b="1" dirty="0"/>
        </a:p>
      </dgm:t>
    </dgm:pt>
    <dgm:pt modelId="{94711F70-3CDE-410E-BF0A-937671320929}" type="parTrans" cxnId="{09FA7084-0392-402F-92FD-EA221DFB3D4E}">
      <dgm:prSet/>
      <dgm:spPr/>
      <dgm:t>
        <a:bodyPr/>
        <a:lstStyle/>
        <a:p>
          <a:endParaRPr lang="ru-RU"/>
        </a:p>
      </dgm:t>
    </dgm:pt>
    <dgm:pt modelId="{9CBE0725-FF40-4E8D-ACB9-40CC80AE26BA}" type="sibTrans" cxnId="{09FA7084-0392-402F-92FD-EA221DFB3D4E}">
      <dgm:prSet/>
      <dgm:spPr/>
      <dgm:t>
        <a:bodyPr/>
        <a:lstStyle/>
        <a:p>
          <a:endParaRPr lang="ru-RU"/>
        </a:p>
      </dgm:t>
    </dgm:pt>
    <dgm:pt modelId="{DEED6AC4-A4C4-42BD-8A78-18C600932998}">
      <dgm:prSet custT="1"/>
      <dgm:spPr/>
      <dgm:t>
        <a:bodyPr vert="vert270"/>
        <a:lstStyle/>
        <a:p>
          <a:pPr>
            <a:spcAft>
              <a:spcPts val="0"/>
            </a:spcAft>
          </a:pPr>
          <a:r>
            <a:rPr lang="en-US" sz="1400" b="1" dirty="0"/>
            <a:t>Igor Lyashenko</a:t>
          </a:r>
        </a:p>
      </dgm:t>
    </dgm:pt>
    <dgm:pt modelId="{98A4240B-D996-4187-9AC0-EB1A25663028}" type="parTrans" cxnId="{A63B9D3A-2E9E-4714-AC50-0D64321EA595}">
      <dgm:prSet/>
      <dgm:spPr/>
      <dgm:t>
        <a:bodyPr/>
        <a:lstStyle/>
        <a:p>
          <a:endParaRPr lang="ru-RU"/>
        </a:p>
      </dgm:t>
    </dgm:pt>
    <dgm:pt modelId="{DCF42467-C9E4-49EF-AEF9-A606921946B0}" type="sibTrans" cxnId="{A63B9D3A-2E9E-4714-AC50-0D64321EA595}">
      <dgm:prSet/>
      <dgm:spPr/>
      <dgm:t>
        <a:bodyPr/>
        <a:lstStyle/>
        <a:p>
          <a:endParaRPr lang="ru-RU"/>
        </a:p>
      </dgm:t>
    </dgm:pt>
    <dgm:pt modelId="{9A78CABE-4CE5-4118-A3B3-20F6A9550B92}">
      <dgm:prSet custT="1"/>
      <dgm:spPr/>
      <dgm:t>
        <a:bodyPr vert="vert270"/>
        <a:lstStyle/>
        <a:p>
          <a:pPr>
            <a:spcAft>
              <a:spcPts val="0"/>
            </a:spcAft>
          </a:pPr>
          <a:r>
            <a:rPr lang="en-US" sz="1400" b="1" dirty="0"/>
            <a:t>Vitaliy Sharapov</a:t>
          </a:r>
          <a:endParaRPr lang="ru-RU" sz="1400" b="0" dirty="0"/>
        </a:p>
      </dgm:t>
    </dgm:pt>
    <dgm:pt modelId="{595B3B42-39F0-48E8-9DB8-93C6021C887A}" type="parTrans" cxnId="{3D6FB0D4-4646-4CA9-8033-EEA10C2C727D}">
      <dgm:prSet/>
      <dgm:spPr/>
      <dgm:t>
        <a:bodyPr/>
        <a:lstStyle/>
        <a:p>
          <a:endParaRPr lang="ru-RU"/>
        </a:p>
      </dgm:t>
    </dgm:pt>
    <dgm:pt modelId="{B88FF553-DB4B-4A37-931E-80760377DD87}" type="sibTrans" cxnId="{3D6FB0D4-4646-4CA9-8033-EEA10C2C727D}">
      <dgm:prSet/>
      <dgm:spPr/>
      <dgm:t>
        <a:bodyPr/>
        <a:lstStyle/>
        <a:p>
          <a:endParaRPr lang="ru-RU"/>
        </a:p>
      </dgm:t>
    </dgm:pt>
    <dgm:pt modelId="{93BCE719-091F-4BF4-BC17-FABE5103BFD6}">
      <dgm:prSet custT="1"/>
      <dgm:spPr/>
      <dgm:t>
        <a:bodyPr vert="vert270"/>
        <a:lstStyle/>
        <a:p>
          <a:pPr>
            <a:spcAft>
              <a:spcPts val="0"/>
            </a:spcAft>
          </a:pPr>
          <a:r>
            <a:rPr lang="en-US" sz="1400" b="1"/>
            <a:t>Yulia Fedorovich</a:t>
          </a:r>
          <a:endParaRPr lang="en-US" sz="1400" b="1" dirty="0"/>
        </a:p>
      </dgm:t>
    </dgm:pt>
    <dgm:pt modelId="{749DCBD4-1B7B-4793-A445-36FCC6D4783F}" type="parTrans" cxnId="{2F624C38-7B4A-4475-AE14-334933AE0584}">
      <dgm:prSet/>
      <dgm:spPr/>
      <dgm:t>
        <a:bodyPr/>
        <a:lstStyle/>
        <a:p>
          <a:endParaRPr lang="ru-RU"/>
        </a:p>
      </dgm:t>
    </dgm:pt>
    <dgm:pt modelId="{655D8C42-99B2-4347-BCAA-F10E9B2AEB5D}" type="sibTrans" cxnId="{2F624C38-7B4A-4475-AE14-334933AE0584}">
      <dgm:prSet/>
      <dgm:spPr/>
      <dgm:t>
        <a:bodyPr/>
        <a:lstStyle/>
        <a:p>
          <a:endParaRPr lang="ru-RU"/>
        </a:p>
      </dgm:t>
    </dgm:pt>
    <dgm:pt modelId="{AEE35F02-FFB8-4549-BF1E-1F8B9E68A49B}" type="pres">
      <dgm:prSet presAssocID="{08620CB6-81AE-4C71-BC13-F88246B2049A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94B21504-CB30-4ACE-9BBF-41DF28C8F0FF}" type="pres">
      <dgm:prSet presAssocID="{4395BB3B-B2FC-4453-8E9D-2809D5909EF6}" presName="vertOne" presStyleCnt="0"/>
      <dgm:spPr/>
    </dgm:pt>
    <dgm:pt modelId="{E5742455-E85A-4305-A681-9E4A7B18ECCA}" type="pres">
      <dgm:prSet presAssocID="{4395BB3B-B2FC-4453-8E9D-2809D5909EF6}" presName="txOne" presStyleLbl="node0" presStyleIdx="0" presStyleCnt="1" custScaleY="27705">
        <dgm:presLayoutVars>
          <dgm:chPref val="3"/>
        </dgm:presLayoutVars>
      </dgm:prSet>
      <dgm:spPr/>
    </dgm:pt>
    <dgm:pt modelId="{9908FF40-067B-419D-83B1-DE4F70F84AC8}" type="pres">
      <dgm:prSet presAssocID="{4395BB3B-B2FC-4453-8E9D-2809D5909EF6}" presName="parTransOne" presStyleCnt="0"/>
      <dgm:spPr/>
    </dgm:pt>
    <dgm:pt modelId="{C8693C85-38EE-414D-BC62-7A5095F9B642}" type="pres">
      <dgm:prSet presAssocID="{4395BB3B-B2FC-4453-8E9D-2809D5909EF6}" presName="horzOne" presStyleCnt="0"/>
      <dgm:spPr/>
    </dgm:pt>
    <dgm:pt modelId="{781EE278-9D53-44DB-BB4C-AC4AF6DC0F88}" type="pres">
      <dgm:prSet presAssocID="{9CD25BC3-9A24-4860-80B8-ABB34F174FF5}" presName="vertTwo" presStyleCnt="0"/>
      <dgm:spPr/>
    </dgm:pt>
    <dgm:pt modelId="{AA28B158-EBED-47E2-8CB4-12B111E74800}" type="pres">
      <dgm:prSet presAssocID="{9CD25BC3-9A24-4860-80B8-ABB34F174FF5}" presName="txTwo" presStyleLbl="asst1" presStyleIdx="0" presStyleCnt="3" custScaleX="33678" custScaleY="142103">
        <dgm:presLayoutVars>
          <dgm:chPref val="3"/>
        </dgm:presLayoutVars>
      </dgm:prSet>
      <dgm:spPr/>
    </dgm:pt>
    <dgm:pt modelId="{86DB3178-CA76-4E7C-8382-D24641AE062F}" type="pres">
      <dgm:prSet presAssocID="{9CD25BC3-9A24-4860-80B8-ABB34F174FF5}" presName="horzTwo" presStyleCnt="0"/>
      <dgm:spPr/>
    </dgm:pt>
    <dgm:pt modelId="{8936BAB5-AC76-4CA9-94C6-096CD473FB28}" type="pres">
      <dgm:prSet presAssocID="{F435E54D-119D-4149-A753-D7AB356DE640}" presName="sibSpaceTwo" presStyleCnt="0"/>
      <dgm:spPr/>
    </dgm:pt>
    <dgm:pt modelId="{9A662B1A-48E0-4E8D-B57D-FD60488359A9}" type="pres">
      <dgm:prSet presAssocID="{49786A5E-8F6D-442C-AD20-2DCBB20C0C83}" presName="vertTwo" presStyleCnt="0"/>
      <dgm:spPr/>
    </dgm:pt>
    <dgm:pt modelId="{2727AB3C-C7DD-4C7C-A37C-776C4947448C}" type="pres">
      <dgm:prSet presAssocID="{49786A5E-8F6D-442C-AD20-2DCBB20C0C83}" presName="txTwo" presStyleLbl="asst1" presStyleIdx="1" presStyleCnt="3" custScaleX="33678" custScaleY="141806">
        <dgm:presLayoutVars>
          <dgm:chPref val="3"/>
        </dgm:presLayoutVars>
      </dgm:prSet>
      <dgm:spPr/>
    </dgm:pt>
    <dgm:pt modelId="{94EF1F3E-AF89-42DD-BB19-9E54BFA5E230}" type="pres">
      <dgm:prSet presAssocID="{49786A5E-8F6D-442C-AD20-2DCBB20C0C83}" presName="horzTwo" presStyleCnt="0"/>
      <dgm:spPr/>
    </dgm:pt>
    <dgm:pt modelId="{46FA4A4D-2457-491F-AB1B-7540665CF633}" type="pres">
      <dgm:prSet presAssocID="{2134F45A-C0C6-4916-A4D3-CE4633A0AA0A}" presName="sibSpaceTwo" presStyleCnt="0"/>
      <dgm:spPr/>
    </dgm:pt>
    <dgm:pt modelId="{79D535B1-24E7-4BAF-9E3C-2C12A4AD7702}" type="pres">
      <dgm:prSet presAssocID="{95E5519C-343D-4036-969E-81CD6256454F}" presName="vertTwo" presStyleCnt="0"/>
      <dgm:spPr/>
    </dgm:pt>
    <dgm:pt modelId="{4EE57B92-F4D6-44FC-ABCF-490582ADF76B}" type="pres">
      <dgm:prSet presAssocID="{95E5519C-343D-4036-969E-81CD6256454F}" presName="txTwo" presStyleLbl="asst1" presStyleIdx="2" presStyleCnt="3" custScaleY="32516">
        <dgm:presLayoutVars>
          <dgm:chPref val="3"/>
        </dgm:presLayoutVars>
      </dgm:prSet>
      <dgm:spPr/>
    </dgm:pt>
    <dgm:pt modelId="{930FCDEB-70CD-47EC-B0DF-6D34BD127F72}" type="pres">
      <dgm:prSet presAssocID="{95E5519C-343D-4036-969E-81CD6256454F}" presName="parTransTwo" presStyleCnt="0"/>
      <dgm:spPr/>
    </dgm:pt>
    <dgm:pt modelId="{7C1D71B2-A531-459B-8045-824FF88C64FA}" type="pres">
      <dgm:prSet presAssocID="{95E5519C-343D-4036-969E-81CD6256454F}" presName="horzTwo" presStyleCnt="0"/>
      <dgm:spPr/>
    </dgm:pt>
    <dgm:pt modelId="{BF8FD425-7DD5-460A-A2D6-A68F9CD3B29A}" type="pres">
      <dgm:prSet presAssocID="{34286F33-543F-4CF4-985A-958CCFBB4F1A}" presName="vertThree" presStyleCnt="0"/>
      <dgm:spPr/>
    </dgm:pt>
    <dgm:pt modelId="{07DC8B1A-894C-4947-9A67-8581B319C047}" type="pres">
      <dgm:prSet presAssocID="{34286F33-543F-4CF4-985A-958CCFBB4F1A}" presName="txThree" presStyleLbl="node3" presStyleIdx="0" presStyleCnt="13">
        <dgm:presLayoutVars>
          <dgm:chPref val="3"/>
        </dgm:presLayoutVars>
      </dgm:prSet>
      <dgm:spPr/>
    </dgm:pt>
    <dgm:pt modelId="{0D90E787-5C75-4EB1-BC4C-CED62AABC391}" type="pres">
      <dgm:prSet presAssocID="{34286F33-543F-4CF4-985A-958CCFBB4F1A}" presName="horzThree" presStyleCnt="0"/>
      <dgm:spPr/>
    </dgm:pt>
    <dgm:pt modelId="{3D33D841-39EA-4304-A173-C7E86A3A5DBB}" type="pres">
      <dgm:prSet presAssocID="{87D08C2B-FF24-44B9-941C-6EFF05294519}" presName="sibSpaceThree" presStyleCnt="0"/>
      <dgm:spPr/>
    </dgm:pt>
    <dgm:pt modelId="{CB868372-61BF-46CA-A032-7904FC4232C5}" type="pres">
      <dgm:prSet presAssocID="{AAE348F7-9433-4220-AEFC-34B2DE37B118}" presName="vertThree" presStyleCnt="0"/>
      <dgm:spPr/>
    </dgm:pt>
    <dgm:pt modelId="{08BF3E9F-D8D0-4253-8F7F-95545959EED2}" type="pres">
      <dgm:prSet presAssocID="{AAE348F7-9433-4220-AEFC-34B2DE37B118}" presName="txThree" presStyleLbl="node3" presStyleIdx="1" presStyleCnt="13">
        <dgm:presLayoutVars>
          <dgm:chPref val="3"/>
        </dgm:presLayoutVars>
      </dgm:prSet>
      <dgm:spPr/>
    </dgm:pt>
    <dgm:pt modelId="{4FF4764D-63CF-4BCA-8DC7-985D5BBA5048}" type="pres">
      <dgm:prSet presAssocID="{AAE348F7-9433-4220-AEFC-34B2DE37B118}" presName="horzThree" presStyleCnt="0"/>
      <dgm:spPr/>
    </dgm:pt>
    <dgm:pt modelId="{A98DE8F8-C60D-494B-A5D7-5C7D4D5F92D8}" type="pres">
      <dgm:prSet presAssocID="{0354B429-6D07-4CBC-866B-93E6E9F1C98C}" presName="sibSpaceThree" presStyleCnt="0"/>
      <dgm:spPr/>
    </dgm:pt>
    <dgm:pt modelId="{49B40A30-07E0-4D48-AF84-59AD1AA4F02D}" type="pres">
      <dgm:prSet presAssocID="{8498873F-CF21-4FAF-8E82-5A39E1D9611F}" presName="vertThree" presStyleCnt="0"/>
      <dgm:spPr/>
    </dgm:pt>
    <dgm:pt modelId="{80BE54E6-C2A9-4256-AE3B-080624130F26}" type="pres">
      <dgm:prSet presAssocID="{8498873F-CF21-4FAF-8E82-5A39E1D9611F}" presName="txThree" presStyleLbl="node3" presStyleIdx="2" presStyleCnt="13">
        <dgm:presLayoutVars>
          <dgm:chPref val="3"/>
        </dgm:presLayoutVars>
      </dgm:prSet>
      <dgm:spPr/>
    </dgm:pt>
    <dgm:pt modelId="{83F27EF2-16C9-4894-93F0-6CB570419B1F}" type="pres">
      <dgm:prSet presAssocID="{8498873F-CF21-4FAF-8E82-5A39E1D9611F}" presName="horzThree" presStyleCnt="0"/>
      <dgm:spPr/>
    </dgm:pt>
    <dgm:pt modelId="{93621014-2FB3-4F9C-8EB7-ED2F56EF5BB9}" type="pres">
      <dgm:prSet presAssocID="{17C701EB-3B04-44DF-A5CB-C8AADD7BC9DB}" presName="sibSpaceThree" presStyleCnt="0"/>
      <dgm:spPr/>
    </dgm:pt>
    <dgm:pt modelId="{E3985FCB-4557-4F46-9BD6-E52D6D78E047}" type="pres">
      <dgm:prSet presAssocID="{6953CD3C-1DB7-4743-A2D5-309C3693E1EA}" presName="vertThree" presStyleCnt="0"/>
      <dgm:spPr/>
    </dgm:pt>
    <dgm:pt modelId="{C4E9A44A-3B64-4DAC-AF0A-B899D4B9EAC7}" type="pres">
      <dgm:prSet presAssocID="{6953CD3C-1DB7-4743-A2D5-309C3693E1EA}" presName="txThree" presStyleLbl="node3" presStyleIdx="3" presStyleCnt="13">
        <dgm:presLayoutVars>
          <dgm:chPref val="3"/>
        </dgm:presLayoutVars>
      </dgm:prSet>
      <dgm:spPr/>
    </dgm:pt>
    <dgm:pt modelId="{EC530367-FD63-4F60-AD7B-0AE755D90F6C}" type="pres">
      <dgm:prSet presAssocID="{6953CD3C-1DB7-4743-A2D5-309C3693E1EA}" presName="horzThree" presStyleCnt="0"/>
      <dgm:spPr/>
    </dgm:pt>
    <dgm:pt modelId="{176A45C5-E9C5-4869-AD78-3662E7FCB664}" type="pres">
      <dgm:prSet presAssocID="{58F2CDEC-7B45-45DA-ACB8-7169036D00E3}" presName="sibSpaceThree" presStyleCnt="0"/>
      <dgm:spPr/>
    </dgm:pt>
    <dgm:pt modelId="{401AA5ED-BA96-4A68-953F-86F08AE3C6F2}" type="pres">
      <dgm:prSet presAssocID="{3E3CE335-6EFE-4788-B3C2-A59413840EF2}" presName="vertThree" presStyleCnt="0"/>
      <dgm:spPr/>
    </dgm:pt>
    <dgm:pt modelId="{E0B20036-B6BE-40EF-839C-89B3B4668B4D}" type="pres">
      <dgm:prSet presAssocID="{3E3CE335-6EFE-4788-B3C2-A59413840EF2}" presName="txThree" presStyleLbl="node3" presStyleIdx="4" presStyleCnt="13">
        <dgm:presLayoutVars>
          <dgm:chPref val="3"/>
        </dgm:presLayoutVars>
      </dgm:prSet>
      <dgm:spPr/>
    </dgm:pt>
    <dgm:pt modelId="{5FD6D561-5270-4FD4-B0BE-242927EB4A4C}" type="pres">
      <dgm:prSet presAssocID="{3E3CE335-6EFE-4788-B3C2-A59413840EF2}" presName="horzThree" presStyleCnt="0"/>
      <dgm:spPr/>
    </dgm:pt>
    <dgm:pt modelId="{23E51534-AFC1-4385-B1F8-BD2E3AEF6D2C}" type="pres">
      <dgm:prSet presAssocID="{79A17E84-B4C1-4644-A417-9746426DF3F8}" presName="sibSpaceThree" presStyleCnt="0"/>
      <dgm:spPr/>
    </dgm:pt>
    <dgm:pt modelId="{741C7163-FF61-472C-BC88-3E246A951177}" type="pres">
      <dgm:prSet presAssocID="{93BCE719-091F-4BF4-BC17-FABE5103BFD6}" presName="vertThree" presStyleCnt="0"/>
      <dgm:spPr/>
    </dgm:pt>
    <dgm:pt modelId="{E3A4BC37-DB79-4E51-9726-751CC2EFD0CF}" type="pres">
      <dgm:prSet presAssocID="{93BCE719-091F-4BF4-BC17-FABE5103BFD6}" presName="txThree" presStyleLbl="node3" presStyleIdx="5" presStyleCnt="13">
        <dgm:presLayoutVars>
          <dgm:chPref val="3"/>
        </dgm:presLayoutVars>
      </dgm:prSet>
      <dgm:spPr/>
    </dgm:pt>
    <dgm:pt modelId="{7F1DC22B-37FD-4318-B39E-A9F75E97FAA3}" type="pres">
      <dgm:prSet presAssocID="{93BCE719-091F-4BF4-BC17-FABE5103BFD6}" presName="horzThree" presStyleCnt="0"/>
      <dgm:spPr/>
    </dgm:pt>
    <dgm:pt modelId="{7F70D747-38DB-4BBB-874E-99EC7558F1AD}" type="pres">
      <dgm:prSet presAssocID="{4B9F8407-6EB0-4025-92B5-C7FF4B01036F}" presName="sibSpaceTwo" presStyleCnt="0"/>
      <dgm:spPr/>
    </dgm:pt>
    <dgm:pt modelId="{8503C0EA-0589-4DEB-9BC3-AE27077C9CE2}" type="pres">
      <dgm:prSet presAssocID="{75182E19-91F2-4D99-8DE6-27351D0D7A59}" presName="vertTwo" presStyleCnt="0"/>
      <dgm:spPr/>
    </dgm:pt>
    <dgm:pt modelId="{F0E99DBD-77F2-4452-A8FA-A56BB80DF04A}" type="pres">
      <dgm:prSet presAssocID="{75182E19-91F2-4D99-8DE6-27351D0D7A59}" presName="txTwo" presStyleLbl="node2" presStyleIdx="0" presStyleCnt="1" custScaleY="32325">
        <dgm:presLayoutVars>
          <dgm:chPref val="3"/>
        </dgm:presLayoutVars>
      </dgm:prSet>
      <dgm:spPr/>
    </dgm:pt>
    <dgm:pt modelId="{2FFB18B1-A6F9-4D53-99ED-CFB7FC2EC8FD}" type="pres">
      <dgm:prSet presAssocID="{75182E19-91F2-4D99-8DE6-27351D0D7A59}" presName="parTransTwo" presStyleCnt="0"/>
      <dgm:spPr/>
    </dgm:pt>
    <dgm:pt modelId="{FD05D166-869D-464B-8F94-5305A9D87493}" type="pres">
      <dgm:prSet presAssocID="{75182E19-91F2-4D99-8DE6-27351D0D7A59}" presName="horzTwo" presStyleCnt="0"/>
      <dgm:spPr/>
    </dgm:pt>
    <dgm:pt modelId="{B7610485-A1CA-45D6-A17B-4854F34F2BA2}" type="pres">
      <dgm:prSet presAssocID="{8496C4C0-6CB3-4DE9-8E2B-8D9D3811F967}" presName="vertThree" presStyleCnt="0"/>
      <dgm:spPr/>
    </dgm:pt>
    <dgm:pt modelId="{C8A83268-6554-47B0-BD79-75935B6EA6F9}" type="pres">
      <dgm:prSet presAssocID="{8496C4C0-6CB3-4DE9-8E2B-8D9D3811F967}" presName="txThree" presStyleLbl="node3" presStyleIdx="6" presStyleCnt="13">
        <dgm:presLayoutVars>
          <dgm:chPref val="3"/>
        </dgm:presLayoutVars>
      </dgm:prSet>
      <dgm:spPr/>
    </dgm:pt>
    <dgm:pt modelId="{C7D3873D-BEC6-4D50-960B-C5E8E37AD277}" type="pres">
      <dgm:prSet presAssocID="{8496C4C0-6CB3-4DE9-8E2B-8D9D3811F967}" presName="horzThree" presStyleCnt="0"/>
      <dgm:spPr/>
    </dgm:pt>
    <dgm:pt modelId="{727662DC-2B5E-41DC-862A-55A98645CE0B}" type="pres">
      <dgm:prSet presAssocID="{72132F0C-365C-43FD-80E7-43C086A24304}" presName="sibSpaceThree" presStyleCnt="0"/>
      <dgm:spPr/>
    </dgm:pt>
    <dgm:pt modelId="{DC525C4A-F36A-4FB8-91A5-1E3501A19519}" type="pres">
      <dgm:prSet presAssocID="{3FA93FB7-6BEC-42CD-8371-8138CB8658F4}" presName="vertThree" presStyleCnt="0"/>
      <dgm:spPr/>
    </dgm:pt>
    <dgm:pt modelId="{B5A38D1A-E73A-4C12-9C94-CEDDE29ECFF9}" type="pres">
      <dgm:prSet presAssocID="{3FA93FB7-6BEC-42CD-8371-8138CB8658F4}" presName="txThree" presStyleLbl="node3" presStyleIdx="7" presStyleCnt="13">
        <dgm:presLayoutVars>
          <dgm:chPref val="3"/>
        </dgm:presLayoutVars>
      </dgm:prSet>
      <dgm:spPr/>
    </dgm:pt>
    <dgm:pt modelId="{26EEF711-557D-44DE-A911-01C4A4EC367B}" type="pres">
      <dgm:prSet presAssocID="{3FA93FB7-6BEC-42CD-8371-8138CB8658F4}" presName="horzThree" presStyleCnt="0"/>
      <dgm:spPr/>
    </dgm:pt>
    <dgm:pt modelId="{36C0DC60-E195-4D60-82D7-4E93E3E68710}" type="pres">
      <dgm:prSet presAssocID="{9CBE0725-FF40-4E8D-ACB9-40CC80AE26BA}" presName="sibSpaceThree" presStyleCnt="0"/>
      <dgm:spPr/>
    </dgm:pt>
    <dgm:pt modelId="{C7937DFC-DB97-477A-A848-1A3D8CFC3C30}" type="pres">
      <dgm:prSet presAssocID="{CA99E98B-CC6F-4D8C-B4BF-B404533FC802}" presName="vertThree" presStyleCnt="0"/>
      <dgm:spPr/>
    </dgm:pt>
    <dgm:pt modelId="{47CA4C02-D6E1-4B8F-AE6A-789A6CAFD1B6}" type="pres">
      <dgm:prSet presAssocID="{CA99E98B-CC6F-4D8C-B4BF-B404533FC802}" presName="txThree" presStyleLbl="node3" presStyleIdx="8" presStyleCnt="13">
        <dgm:presLayoutVars>
          <dgm:chPref val="3"/>
        </dgm:presLayoutVars>
      </dgm:prSet>
      <dgm:spPr/>
    </dgm:pt>
    <dgm:pt modelId="{B3190933-5AC4-4ACC-B4BA-CA70E4B68BF7}" type="pres">
      <dgm:prSet presAssocID="{CA99E98B-CC6F-4D8C-B4BF-B404533FC802}" presName="horzThree" presStyleCnt="0"/>
      <dgm:spPr/>
    </dgm:pt>
    <dgm:pt modelId="{A6B197C2-21A0-496D-9CA6-389806DAC387}" type="pres">
      <dgm:prSet presAssocID="{9FE66F0E-89B0-47D7-AC9B-E3D1D057F90A}" presName="sibSpaceThree" presStyleCnt="0"/>
      <dgm:spPr/>
    </dgm:pt>
    <dgm:pt modelId="{CEB98A63-6BDD-454D-A6F3-A04F7D97205F}" type="pres">
      <dgm:prSet presAssocID="{DEED6AC4-A4C4-42BD-8A78-18C600932998}" presName="vertThree" presStyleCnt="0"/>
      <dgm:spPr/>
    </dgm:pt>
    <dgm:pt modelId="{77E526D7-8C31-47E3-B481-FA120805FF86}" type="pres">
      <dgm:prSet presAssocID="{DEED6AC4-A4C4-42BD-8A78-18C600932998}" presName="txThree" presStyleLbl="node3" presStyleIdx="9" presStyleCnt="13">
        <dgm:presLayoutVars>
          <dgm:chPref val="3"/>
        </dgm:presLayoutVars>
      </dgm:prSet>
      <dgm:spPr/>
    </dgm:pt>
    <dgm:pt modelId="{1211E4E9-1111-4D29-85F1-1EAC637982C9}" type="pres">
      <dgm:prSet presAssocID="{DEED6AC4-A4C4-42BD-8A78-18C600932998}" presName="horzThree" presStyleCnt="0"/>
      <dgm:spPr/>
    </dgm:pt>
    <dgm:pt modelId="{971FB9BA-DC04-4BDF-A21B-5F8ECBA35017}" type="pres">
      <dgm:prSet presAssocID="{DCF42467-C9E4-49EF-AEF9-A606921946B0}" presName="sibSpaceThree" presStyleCnt="0"/>
      <dgm:spPr/>
    </dgm:pt>
    <dgm:pt modelId="{D0B609A7-EE45-4B2F-8BF0-D84FE51E97FA}" type="pres">
      <dgm:prSet presAssocID="{CFDA7AE5-DA08-4768-A93D-C422545B917A}" presName="vertThree" presStyleCnt="0"/>
      <dgm:spPr/>
    </dgm:pt>
    <dgm:pt modelId="{32516C1F-825C-4666-957F-F0DBAD38C0A7}" type="pres">
      <dgm:prSet presAssocID="{CFDA7AE5-DA08-4768-A93D-C422545B917A}" presName="txThree" presStyleLbl="node3" presStyleIdx="10" presStyleCnt="13">
        <dgm:presLayoutVars>
          <dgm:chPref val="3"/>
        </dgm:presLayoutVars>
      </dgm:prSet>
      <dgm:spPr/>
    </dgm:pt>
    <dgm:pt modelId="{E7F28A96-57EF-4171-81A5-790E149D19C8}" type="pres">
      <dgm:prSet presAssocID="{CFDA7AE5-DA08-4768-A93D-C422545B917A}" presName="horzThree" presStyleCnt="0"/>
      <dgm:spPr/>
    </dgm:pt>
    <dgm:pt modelId="{B1EB87C0-9EDB-4ACE-B542-0CC064F359D2}" type="pres">
      <dgm:prSet presAssocID="{9D9404A5-3D5E-450A-B5D7-7FB057D34C56}" presName="sibSpaceThree" presStyleCnt="0"/>
      <dgm:spPr/>
    </dgm:pt>
    <dgm:pt modelId="{B6D91796-4DB6-4863-886D-53BE21914F8B}" type="pres">
      <dgm:prSet presAssocID="{699CE90E-7006-4F70-93F9-4FFFEEED05AC}" presName="vertThree" presStyleCnt="0"/>
      <dgm:spPr/>
    </dgm:pt>
    <dgm:pt modelId="{E0C8AAFC-1CC2-449A-A0AE-9A7A629B7502}" type="pres">
      <dgm:prSet presAssocID="{699CE90E-7006-4F70-93F9-4FFFEEED05AC}" presName="txThree" presStyleLbl="node3" presStyleIdx="11" presStyleCnt="13">
        <dgm:presLayoutVars>
          <dgm:chPref val="3"/>
        </dgm:presLayoutVars>
      </dgm:prSet>
      <dgm:spPr/>
    </dgm:pt>
    <dgm:pt modelId="{9B9FF66A-BC35-4800-9579-6D9D1BBA6560}" type="pres">
      <dgm:prSet presAssocID="{699CE90E-7006-4F70-93F9-4FFFEEED05AC}" presName="horzThree" presStyleCnt="0"/>
      <dgm:spPr/>
    </dgm:pt>
    <dgm:pt modelId="{8CB00638-FFA7-40B0-AA47-6AC5EFAB6746}" type="pres">
      <dgm:prSet presAssocID="{8044356C-5522-4446-A95B-C207046A4BE4}" presName="sibSpaceThree" presStyleCnt="0"/>
      <dgm:spPr/>
    </dgm:pt>
    <dgm:pt modelId="{EE5A3620-2049-4314-9743-4C956BC116C0}" type="pres">
      <dgm:prSet presAssocID="{9A78CABE-4CE5-4118-A3B3-20F6A9550B92}" presName="vertThree" presStyleCnt="0"/>
      <dgm:spPr/>
    </dgm:pt>
    <dgm:pt modelId="{FC5A86C3-D99B-4992-94D8-3FAF946750B6}" type="pres">
      <dgm:prSet presAssocID="{9A78CABE-4CE5-4118-A3B3-20F6A9550B92}" presName="txThree" presStyleLbl="node3" presStyleIdx="12" presStyleCnt="13">
        <dgm:presLayoutVars>
          <dgm:chPref val="3"/>
        </dgm:presLayoutVars>
      </dgm:prSet>
      <dgm:spPr/>
    </dgm:pt>
    <dgm:pt modelId="{8E341EBA-D9B9-433C-94E3-EB96A8DC319F}" type="pres">
      <dgm:prSet presAssocID="{9A78CABE-4CE5-4118-A3B3-20F6A9550B92}" presName="horzThree" presStyleCnt="0"/>
      <dgm:spPr/>
    </dgm:pt>
  </dgm:ptLst>
  <dgm:cxnLst>
    <dgm:cxn modelId="{B401FE00-A518-4987-809F-19C398053E18}" type="presOf" srcId="{75182E19-91F2-4D99-8DE6-27351D0D7A59}" destId="{F0E99DBD-77F2-4452-A8FA-A56BB80DF04A}" srcOrd="0" destOrd="0" presId="urn:microsoft.com/office/officeart/2005/8/layout/hierarchy4"/>
    <dgm:cxn modelId="{BD65EB05-7D3B-4737-A665-3AEEC575C785}" srcId="{95E5519C-343D-4036-969E-81CD6256454F}" destId="{8498873F-CF21-4FAF-8E82-5A39E1D9611F}" srcOrd="2" destOrd="0" parTransId="{3B604EB9-DB18-42B8-9152-67381A5C0B43}" sibTransId="{17C701EB-3B04-44DF-A5CB-C8AADD7BC9DB}"/>
    <dgm:cxn modelId="{A96ED013-1FB7-4B0C-9869-2754C8B8F524}" type="presOf" srcId="{DEED6AC4-A4C4-42BD-8A78-18C600932998}" destId="{77E526D7-8C31-47E3-B481-FA120805FF86}" srcOrd="0" destOrd="0" presId="urn:microsoft.com/office/officeart/2005/8/layout/hierarchy4"/>
    <dgm:cxn modelId="{47DFE11E-4BE0-43E8-92A3-517EF5AE2F18}" type="presOf" srcId="{4395BB3B-B2FC-4453-8E9D-2809D5909EF6}" destId="{E5742455-E85A-4305-A681-9E4A7B18ECCA}" srcOrd="0" destOrd="0" presId="urn:microsoft.com/office/officeart/2005/8/layout/hierarchy4"/>
    <dgm:cxn modelId="{90733B31-6FCB-4DAA-9EA5-AD1EA5FBE6AB}" srcId="{95E5519C-343D-4036-969E-81CD6256454F}" destId="{AAE348F7-9433-4220-AEFC-34B2DE37B118}" srcOrd="1" destOrd="0" parTransId="{2F6D278B-F374-4727-BB5A-EC5978EE582C}" sibTransId="{0354B429-6D07-4CBC-866B-93E6E9F1C98C}"/>
    <dgm:cxn modelId="{5E0D2536-B6C9-4A99-98E5-806EC6A87833}" type="presOf" srcId="{8498873F-CF21-4FAF-8E82-5A39E1D9611F}" destId="{80BE54E6-C2A9-4256-AE3B-080624130F26}" srcOrd="0" destOrd="0" presId="urn:microsoft.com/office/officeart/2005/8/layout/hierarchy4"/>
    <dgm:cxn modelId="{05E2E237-B5A4-4D4D-89BA-09472E64381D}" type="presOf" srcId="{08620CB6-81AE-4C71-BC13-F88246B2049A}" destId="{AEE35F02-FFB8-4549-BF1E-1F8B9E68A49B}" srcOrd="0" destOrd="0" presId="urn:microsoft.com/office/officeart/2005/8/layout/hierarchy4"/>
    <dgm:cxn modelId="{2F624C38-7B4A-4475-AE14-334933AE0584}" srcId="{95E5519C-343D-4036-969E-81CD6256454F}" destId="{93BCE719-091F-4BF4-BC17-FABE5103BFD6}" srcOrd="5" destOrd="0" parTransId="{749DCBD4-1B7B-4793-A445-36FCC6D4783F}" sibTransId="{655D8C42-99B2-4347-BCAA-F10E9B2AEB5D}"/>
    <dgm:cxn modelId="{A63B9D3A-2E9E-4714-AC50-0D64321EA595}" srcId="{75182E19-91F2-4D99-8DE6-27351D0D7A59}" destId="{DEED6AC4-A4C4-42BD-8A78-18C600932998}" srcOrd="3" destOrd="0" parTransId="{98A4240B-D996-4187-9AC0-EB1A25663028}" sibTransId="{DCF42467-C9E4-49EF-AEF9-A606921946B0}"/>
    <dgm:cxn modelId="{1292C540-6DB2-4084-A30B-14BEDD144ADF}" srcId="{75182E19-91F2-4D99-8DE6-27351D0D7A59}" destId="{699CE90E-7006-4F70-93F9-4FFFEEED05AC}" srcOrd="5" destOrd="0" parTransId="{06842BBD-3C1F-45DB-8E8C-5EA4C03678EF}" sibTransId="{8044356C-5522-4446-A95B-C207046A4BE4}"/>
    <dgm:cxn modelId="{E2E1D045-9E95-4722-8026-E40D6086698F}" srcId="{75182E19-91F2-4D99-8DE6-27351D0D7A59}" destId="{CFDA7AE5-DA08-4768-A93D-C422545B917A}" srcOrd="4" destOrd="0" parTransId="{1C90D87A-D7DA-421C-8C74-B27C4D97522C}" sibTransId="{9D9404A5-3D5E-450A-B5D7-7FB057D34C56}"/>
    <dgm:cxn modelId="{1C61BD47-429D-4DD1-8E62-4EAAB73ED720}" type="presOf" srcId="{49786A5E-8F6D-442C-AD20-2DCBB20C0C83}" destId="{2727AB3C-C7DD-4C7C-A37C-776C4947448C}" srcOrd="0" destOrd="0" presId="urn:microsoft.com/office/officeart/2005/8/layout/hierarchy4"/>
    <dgm:cxn modelId="{7F6FDB47-5AF8-4E24-9188-69A5E634862C}" srcId="{95E5519C-343D-4036-969E-81CD6256454F}" destId="{34286F33-543F-4CF4-985A-958CCFBB4F1A}" srcOrd="0" destOrd="0" parTransId="{C2300CCC-0781-4596-B620-E241B4EB9F3D}" sibTransId="{87D08C2B-FF24-44B9-941C-6EFF05294519}"/>
    <dgm:cxn modelId="{DE88DE69-1F7E-43F0-BA0C-6D8A44430793}" srcId="{08620CB6-81AE-4C71-BC13-F88246B2049A}" destId="{4395BB3B-B2FC-4453-8E9D-2809D5909EF6}" srcOrd="0" destOrd="0" parTransId="{9B8327B0-EB7A-462C-A82E-9703955F63AB}" sibTransId="{BD9DEFBF-FACD-4D32-9F2B-3BC28BA89FEA}"/>
    <dgm:cxn modelId="{B3169B73-5B29-44DB-9BB5-F1DE1744F8BF}" type="presOf" srcId="{93BCE719-091F-4BF4-BC17-FABE5103BFD6}" destId="{E3A4BC37-DB79-4E51-9726-751CC2EFD0CF}" srcOrd="0" destOrd="0" presId="urn:microsoft.com/office/officeart/2005/8/layout/hierarchy4"/>
    <dgm:cxn modelId="{5CFAD457-B326-4895-B268-68D172FDFD84}" type="presOf" srcId="{AAE348F7-9433-4220-AEFC-34B2DE37B118}" destId="{08BF3E9F-D8D0-4253-8F7F-95545959EED2}" srcOrd="0" destOrd="0" presId="urn:microsoft.com/office/officeart/2005/8/layout/hierarchy4"/>
    <dgm:cxn modelId="{BA56DE59-C5C7-4A56-A804-D43C60BBC4E7}" srcId="{75182E19-91F2-4D99-8DE6-27351D0D7A59}" destId="{CA99E98B-CC6F-4D8C-B4BF-B404533FC802}" srcOrd="2" destOrd="0" parTransId="{610293C5-DBC4-4536-A02E-1D1938A2B9FA}" sibTransId="{9FE66F0E-89B0-47D7-AC9B-E3D1D057F90A}"/>
    <dgm:cxn modelId="{90CB0882-EC4D-4533-B258-E065DC20D0C8}" srcId="{4395BB3B-B2FC-4453-8E9D-2809D5909EF6}" destId="{49786A5E-8F6D-442C-AD20-2DCBB20C0C83}" srcOrd="1" destOrd="0" parTransId="{B83400F9-D56F-4DF8-8F65-B116E50EA87D}" sibTransId="{2134F45A-C0C6-4916-A4D3-CE4633A0AA0A}"/>
    <dgm:cxn modelId="{09FA7084-0392-402F-92FD-EA221DFB3D4E}" srcId="{75182E19-91F2-4D99-8DE6-27351D0D7A59}" destId="{3FA93FB7-6BEC-42CD-8371-8138CB8658F4}" srcOrd="1" destOrd="0" parTransId="{94711F70-3CDE-410E-BF0A-937671320929}" sibTransId="{9CBE0725-FF40-4E8D-ACB9-40CC80AE26BA}"/>
    <dgm:cxn modelId="{FF59EA84-7654-466C-9985-F488D96E8E13}" type="presOf" srcId="{3FA93FB7-6BEC-42CD-8371-8138CB8658F4}" destId="{B5A38D1A-E73A-4C12-9C94-CEDDE29ECFF9}" srcOrd="0" destOrd="0" presId="urn:microsoft.com/office/officeart/2005/8/layout/hierarchy4"/>
    <dgm:cxn modelId="{AE82E794-D440-4C0D-86A6-4369EDA34F79}" type="presOf" srcId="{34286F33-543F-4CF4-985A-958CCFBB4F1A}" destId="{07DC8B1A-894C-4947-9A67-8581B319C047}" srcOrd="0" destOrd="0" presId="urn:microsoft.com/office/officeart/2005/8/layout/hierarchy4"/>
    <dgm:cxn modelId="{46458597-E520-4AD1-BE5B-C9864C9F1269}" type="presOf" srcId="{9A78CABE-4CE5-4118-A3B3-20F6A9550B92}" destId="{FC5A86C3-D99B-4992-94D8-3FAF946750B6}" srcOrd="0" destOrd="0" presId="urn:microsoft.com/office/officeart/2005/8/layout/hierarchy4"/>
    <dgm:cxn modelId="{D17261A9-2222-4631-9AEE-0B5F3D7F04CF}" type="presOf" srcId="{6953CD3C-1DB7-4743-A2D5-309C3693E1EA}" destId="{C4E9A44A-3B64-4DAC-AF0A-B899D4B9EAC7}" srcOrd="0" destOrd="0" presId="urn:microsoft.com/office/officeart/2005/8/layout/hierarchy4"/>
    <dgm:cxn modelId="{D86EE4B2-86B8-4DC3-A603-60582F7FB266}" type="presOf" srcId="{699CE90E-7006-4F70-93F9-4FFFEEED05AC}" destId="{E0C8AAFC-1CC2-449A-A0AE-9A7A629B7502}" srcOrd="0" destOrd="0" presId="urn:microsoft.com/office/officeart/2005/8/layout/hierarchy4"/>
    <dgm:cxn modelId="{CCBCBAB4-F275-4382-91B1-E94064EB04F6}" srcId="{4395BB3B-B2FC-4453-8E9D-2809D5909EF6}" destId="{75182E19-91F2-4D99-8DE6-27351D0D7A59}" srcOrd="3" destOrd="0" parTransId="{9A358037-2A4D-4AC1-A61B-B9513CB6EAD6}" sibTransId="{11B6DF16-186D-4F71-86DA-51EE72EFB28A}"/>
    <dgm:cxn modelId="{4062F8B4-135D-429E-83DA-8E208C28CBCD}" srcId="{75182E19-91F2-4D99-8DE6-27351D0D7A59}" destId="{8496C4C0-6CB3-4DE9-8E2B-8D9D3811F967}" srcOrd="0" destOrd="0" parTransId="{F2710C07-5F02-42FB-B2C5-C7CFE6B75134}" sibTransId="{72132F0C-365C-43FD-80E7-43C086A24304}"/>
    <dgm:cxn modelId="{163E8DB6-EF4D-48BD-9784-AF7FEEF27E18}" type="presOf" srcId="{CA99E98B-CC6F-4D8C-B4BF-B404533FC802}" destId="{47CA4C02-D6E1-4B8F-AE6A-789A6CAFD1B6}" srcOrd="0" destOrd="0" presId="urn:microsoft.com/office/officeart/2005/8/layout/hierarchy4"/>
    <dgm:cxn modelId="{511AF5C4-CF8F-41F1-94EF-82AA4F3CB801}" srcId="{95E5519C-343D-4036-969E-81CD6256454F}" destId="{6953CD3C-1DB7-4743-A2D5-309C3693E1EA}" srcOrd="3" destOrd="0" parTransId="{B1787C19-59A9-48D2-ACEA-496163A1A134}" sibTransId="{58F2CDEC-7B45-45DA-ACB8-7169036D00E3}"/>
    <dgm:cxn modelId="{04B75ACD-842B-4BC4-A7E1-B1CC4DB1E825}" srcId="{4395BB3B-B2FC-4453-8E9D-2809D5909EF6}" destId="{95E5519C-343D-4036-969E-81CD6256454F}" srcOrd="2" destOrd="0" parTransId="{FF921FC1-2C1E-456D-8BD8-4C1B28F1AC31}" sibTransId="{4B9F8407-6EB0-4025-92B5-C7FF4B01036F}"/>
    <dgm:cxn modelId="{3D6FB0D4-4646-4CA9-8033-EEA10C2C727D}" srcId="{75182E19-91F2-4D99-8DE6-27351D0D7A59}" destId="{9A78CABE-4CE5-4118-A3B3-20F6A9550B92}" srcOrd="6" destOrd="0" parTransId="{595B3B42-39F0-48E8-9DB8-93C6021C887A}" sibTransId="{B88FF553-DB4B-4A37-931E-80760377DD87}"/>
    <dgm:cxn modelId="{D10300D8-8204-49DE-BCAD-A6642A19DF9F}" type="presOf" srcId="{95E5519C-343D-4036-969E-81CD6256454F}" destId="{4EE57B92-F4D6-44FC-ABCF-490582ADF76B}" srcOrd="0" destOrd="0" presId="urn:microsoft.com/office/officeart/2005/8/layout/hierarchy4"/>
    <dgm:cxn modelId="{7DC255DF-3F21-4154-AAA4-7D5BCCB6A748}" type="presOf" srcId="{CFDA7AE5-DA08-4768-A93D-C422545B917A}" destId="{32516C1F-825C-4666-957F-F0DBAD38C0A7}" srcOrd="0" destOrd="0" presId="urn:microsoft.com/office/officeart/2005/8/layout/hierarchy4"/>
    <dgm:cxn modelId="{CAAB0DE3-8ACF-4E83-A320-C24402C353F0}" type="presOf" srcId="{8496C4C0-6CB3-4DE9-8E2B-8D9D3811F967}" destId="{C8A83268-6554-47B0-BD79-75935B6EA6F9}" srcOrd="0" destOrd="0" presId="urn:microsoft.com/office/officeart/2005/8/layout/hierarchy4"/>
    <dgm:cxn modelId="{3487BFE5-7CD5-4183-A451-92742F295E94}" srcId="{4395BB3B-B2FC-4453-8E9D-2809D5909EF6}" destId="{9CD25BC3-9A24-4860-80B8-ABB34F174FF5}" srcOrd="0" destOrd="0" parTransId="{C0D63E95-A99E-4094-875D-36A6E1759EDB}" sibTransId="{F435E54D-119D-4149-A753-D7AB356DE640}"/>
    <dgm:cxn modelId="{23D687F8-C7D2-4215-A8F8-5EDBB339F211}" type="presOf" srcId="{9CD25BC3-9A24-4860-80B8-ABB34F174FF5}" destId="{AA28B158-EBED-47E2-8CB4-12B111E74800}" srcOrd="0" destOrd="0" presId="urn:microsoft.com/office/officeart/2005/8/layout/hierarchy4"/>
    <dgm:cxn modelId="{559D88FE-6991-4A17-B148-88D51EE37803}" srcId="{95E5519C-343D-4036-969E-81CD6256454F}" destId="{3E3CE335-6EFE-4788-B3C2-A59413840EF2}" srcOrd="4" destOrd="0" parTransId="{FF3CCE00-1E20-4A6D-8C78-93D2C643E30A}" sibTransId="{79A17E84-B4C1-4644-A417-9746426DF3F8}"/>
    <dgm:cxn modelId="{5BA88EFE-067A-458E-8AE2-306A98921E8F}" type="presOf" srcId="{3E3CE335-6EFE-4788-B3C2-A59413840EF2}" destId="{E0B20036-B6BE-40EF-839C-89B3B4668B4D}" srcOrd="0" destOrd="0" presId="urn:microsoft.com/office/officeart/2005/8/layout/hierarchy4"/>
    <dgm:cxn modelId="{8466889F-C1BA-4E21-9867-2C6B6A097491}" type="presParOf" srcId="{AEE35F02-FFB8-4549-BF1E-1F8B9E68A49B}" destId="{94B21504-CB30-4ACE-9BBF-41DF28C8F0FF}" srcOrd="0" destOrd="0" presId="urn:microsoft.com/office/officeart/2005/8/layout/hierarchy4"/>
    <dgm:cxn modelId="{FB30ECFE-FF52-443C-AB27-0D96E1D38C7C}" type="presParOf" srcId="{94B21504-CB30-4ACE-9BBF-41DF28C8F0FF}" destId="{E5742455-E85A-4305-A681-9E4A7B18ECCA}" srcOrd="0" destOrd="0" presId="urn:microsoft.com/office/officeart/2005/8/layout/hierarchy4"/>
    <dgm:cxn modelId="{AF3622D3-6CB1-4E67-8D10-D837102F53F0}" type="presParOf" srcId="{94B21504-CB30-4ACE-9BBF-41DF28C8F0FF}" destId="{9908FF40-067B-419D-83B1-DE4F70F84AC8}" srcOrd="1" destOrd="0" presId="urn:microsoft.com/office/officeart/2005/8/layout/hierarchy4"/>
    <dgm:cxn modelId="{9F53F0F9-0066-40A0-8C52-FF8464AB6E22}" type="presParOf" srcId="{94B21504-CB30-4ACE-9BBF-41DF28C8F0FF}" destId="{C8693C85-38EE-414D-BC62-7A5095F9B642}" srcOrd="2" destOrd="0" presId="urn:microsoft.com/office/officeart/2005/8/layout/hierarchy4"/>
    <dgm:cxn modelId="{2F8390E0-DBD2-44C6-A5C4-7BF3BBF55D32}" type="presParOf" srcId="{C8693C85-38EE-414D-BC62-7A5095F9B642}" destId="{781EE278-9D53-44DB-BB4C-AC4AF6DC0F88}" srcOrd="0" destOrd="0" presId="urn:microsoft.com/office/officeart/2005/8/layout/hierarchy4"/>
    <dgm:cxn modelId="{406C18C6-020F-4C89-8276-EE4AE826DD65}" type="presParOf" srcId="{781EE278-9D53-44DB-BB4C-AC4AF6DC0F88}" destId="{AA28B158-EBED-47E2-8CB4-12B111E74800}" srcOrd="0" destOrd="0" presId="urn:microsoft.com/office/officeart/2005/8/layout/hierarchy4"/>
    <dgm:cxn modelId="{CA0068C1-27BA-4C86-8461-82FE005B72C8}" type="presParOf" srcId="{781EE278-9D53-44DB-BB4C-AC4AF6DC0F88}" destId="{86DB3178-CA76-4E7C-8382-D24641AE062F}" srcOrd="1" destOrd="0" presId="urn:microsoft.com/office/officeart/2005/8/layout/hierarchy4"/>
    <dgm:cxn modelId="{9424695D-7A33-4EF6-BED1-844DE70DF49A}" type="presParOf" srcId="{C8693C85-38EE-414D-BC62-7A5095F9B642}" destId="{8936BAB5-AC76-4CA9-94C6-096CD473FB28}" srcOrd="1" destOrd="0" presId="urn:microsoft.com/office/officeart/2005/8/layout/hierarchy4"/>
    <dgm:cxn modelId="{8CBA3EBC-6D4A-4E9A-A845-EF2DB16C582E}" type="presParOf" srcId="{C8693C85-38EE-414D-BC62-7A5095F9B642}" destId="{9A662B1A-48E0-4E8D-B57D-FD60488359A9}" srcOrd="2" destOrd="0" presId="urn:microsoft.com/office/officeart/2005/8/layout/hierarchy4"/>
    <dgm:cxn modelId="{22E7EB11-DAB0-41BA-A499-B48DDBD76F28}" type="presParOf" srcId="{9A662B1A-48E0-4E8D-B57D-FD60488359A9}" destId="{2727AB3C-C7DD-4C7C-A37C-776C4947448C}" srcOrd="0" destOrd="0" presId="urn:microsoft.com/office/officeart/2005/8/layout/hierarchy4"/>
    <dgm:cxn modelId="{3138511D-D555-469F-8975-D3C2D72842DB}" type="presParOf" srcId="{9A662B1A-48E0-4E8D-B57D-FD60488359A9}" destId="{94EF1F3E-AF89-42DD-BB19-9E54BFA5E230}" srcOrd="1" destOrd="0" presId="urn:microsoft.com/office/officeart/2005/8/layout/hierarchy4"/>
    <dgm:cxn modelId="{EC4124F6-A4F3-425A-9B6D-69032DC761EB}" type="presParOf" srcId="{C8693C85-38EE-414D-BC62-7A5095F9B642}" destId="{46FA4A4D-2457-491F-AB1B-7540665CF633}" srcOrd="3" destOrd="0" presId="urn:microsoft.com/office/officeart/2005/8/layout/hierarchy4"/>
    <dgm:cxn modelId="{17E2E9A0-675B-4972-BCE5-542289AF5087}" type="presParOf" srcId="{C8693C85-38EE-414D-BC62-7A5095F9B642}" destId="{79D535B1-24E7-4BAF-9E3C-2C12A4AD7702}" srcOrd="4" destOrd="0" presId="urn:microsoft.com/office/officeart/2005/8/layout/hierarchy4"/>
    <dgm:cxn modelId="{512809EF-D65C-40C0-8EFB-2F5D103FEC72}" type="presParOf" srcId="{79D535B1-24E7-4BAF-9E3C-2C12A4AD7702}" destId="{4EE57B92-F4D6-44FC-ABCF-490582ADF76B}" srcOrd="0" destOrd="0" presId="urn:microsoft.com/office/officeart/2005/8/layout/hierarchy4"/>
    <dgm:cxn modelId="{090ACEB4-83B4-4B5F-9F48-321FD404F64C}" type="presParOf" srcId="{79D535B1-24E7-4BAF-9E3C-2C12A4AD7702}" destId="{930FCDEB-70CD-47EC-B0DF-6D34BD127F72}" srcOrd="1" destOrd="0" presId="urn:microsoft.com/office/officeart/2005/8/layout/hierarchy4"/>
    <dgm:cxn modelId="{683D7B4D-9662-4C97-9C0D-F54E3EDCE076}" type="presParOf" srcId="{79D535B1-24E7-4BAF-9E3C-2C12A4AD7702}" destId="{7C1D71B2-A531-459B-8045-824FF88C64FA}" srcOrd="2" destOrd="0" presId="urn:microsoft.com/office/officeart/2005/8/layout/hierarchy4"/>
    <dgm:cxn modelId="{95B98204-7273-4FBD-92D5-DAF0F9734CF5}" type="presParOf" srcId="{7C1D71B2-A531-459B-8045-824FF88C64FA}" destId="{BF8FD425-7DD5-460A-A2D6-A68F9CD3B29A}" srcOrd="0" destOrd="0" presId="urn:microsoft.com/office/officeart/2005/8/layout/hierarchy4"/>
    <dgm:cxn modelId="{14996C9E-54A4-4C89-BB97-2B0D509EC408}" type="presParOf" srcId="{BF8FD425-7DD5-460A-A2D6-A68F9CD3B29A}" destId="{07DC8B1A-894C-4947-9A67-8581B319C047}" srcOrd="0" destOrd="0" presId="urn:microsoft.com/office/officeart/2005/8/layout/hierarchy4"/>
    <dgm:cxn modelId="{1A020DE4-7374-4F34-AC2E-4CDE20017A80}" type="presParOf" srcId="{BF8FD425-7DD5-460A-A2D6-A68F9CD3B29A}" destId="{0D90E787-5C75-4EB1-BC4C-CED62AABC391}" srcOrd="1" destOrd="0" presId="urn:microsoft.com/office/officeart/2005/8/layout/hierarchy4"/>
    <dgm:cxn modelId="{74A602E7-9961-4560-90D9-F010F39C2FAD}" type="presParOf" srcId="{7C1D71B2-A531-459B-8045-824FF88C64FA}" destId="{3D33D841-39EA-4304-A173-C7E86A3A5DBB}" srcOrd="1" destOrd="0" presId="urn:microsoft.com/office/officeart/2005/8/layout/hierarchy4"/>
    <dgm:cxn modelId="{59229F25-93A0-4407-AA94-66C0ECCCF0FD}" type="presParOf" srcId="{7C1D71B2-A531-459B-8045-824FF88C64FA}" destId="{CB868372-61BF-46CA-A032-7904FC4232C5}" srcOrd="2" destOrd="0" presId="urn:microsoft.com/office/officeart/2005/8/layout/hierarchy4"/>
    <dgm:cxn modelId="{AABE99C7-1561-4926-A800-435031DC5CCE}" type="presParOf" srcId="{CB868372-61BF-46CA-A032-7904FC4232C5}" destId="{08BF3E9F-D8D0-4253-8F7F-95545959EED2}" srcOrd="0" destOrd="0" presId="urn:microsoft.com/office/officeart/2005/8/layout/hierarchy4"/>
    <dgm:cxn modelId="{6F8DF57C-7224-401B-A267-0BC6DCD78082}" type="presParOf" srcId="{CB868372-61BF-46CA-A032-7904FC4232C5}" destId="{4FF4764D-63CF-4BCA-8DC7-985D5BBA5048}" srcOrd="1" destOrd="0" presId="urn:microsoft.com/office/officeart/2005/8/layout/hierarchy4"/>
    <dgm:cxn modelId="{616EDDBC-CDC0-476F-B6A2-38BE665EF355}" type="presParOf" srcId="{7C1D71B2-A531-459B-8045-824FF88C64FA}" destId="{A98DE8F8-C60D-494B-A5D7-5C7D4D5F92D8}" srcOrd="3" destOrd="0" presId="urn:microsoft.com/office/officeart/2005/8/layout/hierarchy4"/>
    <dgm:cxn modelId="{3067C372-671E-46F3-B2B2-9495A84EA972}" type="presParOf" srcId="{7C1D71B2-A531-459B-8045-824FF88C64FA}" destId="{49B40A30-07E0-4D48-AF84-59AD1AA4F02D}" srcOrd="4" destOrd="0" presId="urn:microsoft.com/office/officeart/2005/8/layout/hierarchy4"/>
    <dgm:cxn modelId="{926D0D54-8AAC-4303-A41A-0D1D778485F5}" type="presParOf" srcId="{49B40A30-07E0-4D48-AF84-59AD1AA4F02D}" destId="{80BE54E6-C2A9-4256-AE3B-080624130F26}" srcOrd="0" destOrd="0" presId="urn:microsoft.com/office/officeart/2005/8/layout/hierarchy4"/>
    <dgm:cxn modelId="{29411967-F964-499A-98B3-C9D1FA452438}" type="presParOf" srcId="{49B40A30-07E0-4D48-AF84-59AD1AA4F02D}" destId="{83F27EF2-16C9-4894-93F0-6CB570419B1F}" srcOrd="1" destOrd="0" presId="urn:microsoft.com/office/officeart/2005/8/layout/hierarchy4"/>
    <dgm:cxn modelId="{CED661FF-8E6E-4C27-9E4D-9EABAE7EFEE8}" type="presParOf" srcId="{7C1D71B2-A531-459B-8045-824FF88C64FA}" destId="{93621014-2FB3-4F9C-8EB7-ED2F56EF5BB9}" srcOrd="5" destOrd="0" presId="urn:microsoft.com/office/officeart/2005/8/layout/hierarchy4"/>
    <dgm:cxn modelId="{A23A3567-D1AB-4322-8389-79F18BA348DE}" type="presParOf" srcId="{7C1D71B2-A531-459B-8045-824FF88C64FA}" destId="{E3985FCB-4557-4F46-9BD6-E52D6D78E047}" srcOrd="6" destOrd="0" presId="urn:microsoft.com/office/officeart/2005/8/layout/hierarchy4"/>
    <dgm:cxn modelId="{EE043FDF-38A2-41ED-BF46-A90EDF5FF24C}" type="presParOf" srcId="{E3985FCB-4557-4F46-9BD6-E52D6D78E047}" destId="{C4E9A44A-3B64-4DAC-AF0A-B899D4B9EAC7}" srcOrd="0" destOrd="0" presId="urn:microsoft.com/office/officeart/2005/8/layout/hierarchy4"/>
    <dgm:cxn modelId="{20463762-49F4-49DB-86AA-7771A72D64FE}" type="presParOf" srcId="{E3985FCB-4557-4F46-9BD6-E52D6D78E047}" destId="{EC530367-FD63-4F60-AD7B-0AE755D90F6C}" srcOrd="1" destOrd="0" presId="urn:microsoft.com/office/officeart/2005/8/layout/hierarchy4"/>
    <dgm:cxn modelId="{AD7FDCA2-8639-451F-913A-7B8B866929D3}" type="presParOf" srcId="{7C1D71B2-A531-459B-8045-824FF88C64FA}" destId="{176A45C5-E9C5-4869-AD78-3662E7FCB664}" srcOrd="7" destOrd="0" presId="urn:microsoft.com/office/officeart/2005/8/layout/hierarchy4"/>
    <dgm:cxn modelId="{614636D6-DFD5-4226-81B4-83896CBB7891}" type="presParOf" srcId="{7C1D71B2-A531-459B-8045-824FF88C64FA}" destId="{401AA5ED-BA96-4A68-953F-86F08AE3C6F2}" srcOrd="8" destOrd="0" presId="urn:microsoft.com/office/officeart/2005/8/layout/hierarchy4"/>
    <dgm:cxn modelId="{E8313299-002C-4EEF-9503-4DCE7ADC71CD}" type="presParOf" srcId="{401AA5ED-BA96-4A68-953F-86F08AE3C6F2}" destId="{E0B20036-B6BE-40EF-839C-89B3B4668B4D}" srcOrd="0" destOrd="0" presId="urn:microsoft.com/office/officeart/2005/8/layout/hierarchy4"/>
    <dgm:cxn modelId="{6869CE73-E042-4019-A346-24712E88E38D}" type="presParOf" srcId="{401AA5ED-BA96-4A68-953F-86F08AE3C6F2}" destId="{5FD6D561-5270-4FD4-B0BE-242927EB4A4C}" srcOrd="1" destOrd="0" presId="urn:microsoft.com/office/officeart/2005/8/layout/hierarchy4"/>
    <dgm:cxn modelId="{B3F5EE9F-8C98-4C7C-BB04-87CDCE141619}" type="presParOf" srcId="{7C1D71B2-A531-459B-8045-824FF88C64FA}" destId="{23E51534-AFC1-4385-B1F8-BD2E3AEF6D2C}" srcOrd="9" destOrd="0" presId="urn:microsoft.com/office/officeart/2005/8/layout/hierarchy4"/>
    <dgm:cxn modelId="{8912A850-4839-41E8-8906-8A92FB33402B}" type="presParOf" srcId="{7C1D71B2-A531-459B-8045-824FF88C64FA}" destId="{741C7163-FF61-472C-BC88-3E246A951177}" srcOrd="10" destOrd="0" presId="urn:microsoft.com/office/officeart/2005/8/layout/hierarchy4"/>
    <dgm:cxn modelId="{572EC765-3244-4C25-9B4B-CE18ABD9A400}" type="presParOf" srcId="{741C7163-FF61-472C-BC88-3E246A951177}" destId="{E3A4BC37-DB79-4E51-9726-751CC2EFD0CF}" srcOrd="0" destOrd="0" presId="urn:microsoft.com/office/officeart/2005/8/layout/hierarchy4"/>
    <dgm:cxn modelId="{8B18B6B2-A780-429A-A4D5-B1CD9687FF9E}" type="presParOf" srcId="{741C7163-FF61-472C-BC88-3E246A951177}" destId="{7F1DC22B-37FD-4318-B39E-A9F75E97FAA3}" srcOrd="1" destOrd="0" presId="urn:microsoft.com/office/officeart/2005/8/layout/hierarchy4"/>
    <dgm:cxn modelId="{B3CE0950-A564-4053-8443-447786900C7C}" type="presParOf" srcId="{C8693C85-38EE-414D-BC62-7A5095F9B642}" destId="{7F70D747-38DB-4BBB-874E-99EC7558F1AD}" srcOrd="5" destOrd="0" presId="urn:microsoft.com/office/officeart/2005/8/layout/hierarchy4"/>
    <dgm:cxn modelId="{EB0C61C7-3091-414E-9341-4B0D90E6B3FB}" type="presParOf" srcId="{C8693C85-38EE-414D-BC62-7A5095F9B642}" destId="{8503C0EA-0589-4DEB-9BC3-AE27077C9CE2}" srcOrd="6" destOrd="0" presId="urn:microsoft.com/office/officeart/2005/8/layout/hierarchy4"/>
    <dgm:cxn modelId="{F3DAB4E7-CBBD-48D0-A25A-ABC05D842F93}" type="presParOf" srcId="{8503C0EA-0589-4DEB-9BC3-AE27077C9CE2}" destId="{F0E99DBD-77F2-4452-A8FA-A56BB80DF04A}" srcOrd="0" destOrd="0" presId="urn:microsoft.com/office/officeart/2005/8/layout/hierarchy4"/>
    <dgm:cxn modelId="{9393C4B5-EBDD-4D89-A52A-AF9128319E8F}" type="presParOf" srcId="{8503C0EA-0589-4DEB-9BC3-AE27077C9CE2}" destId="{2FFB18B1-A6F9-4D53-99ED-CFB7FC2EC8FD}" srcOrd="1" destOrd="0" presId="urn:microsoft.com/office/officeart/2005/8/layout/hierarchy4"/>
    <dgm:cxn modelId="{2055CCD4-CA51-4FC9-B99B-FE205BCAA866}" type="presParOf" srcId="{8503C0EA-0589-4DEB-9BC3-AE27077C9CE2}" destId="{FD05D166-869D-464B-8F94-5305A9D87493}" srcOrd="2" destOrd="0" presId="urn:microsoft.com/office/officeart/2005/8/layout/hierarchy4"/>
    <dgm:cxn modelId="{8D9B4838-915F-4F4C-9C75-0C56585CC315}" type="presParOf" srcId="{FD05D166-869D-464B-8F94-5305A9D87493}" destId="{B7610485-A1CA-45D6-A17B-4854F34F2BA2}" srcOrd="0" destOrd="0" presId="urn:microsoft.com/office/officeart/2005/8/layout/hierarchy4"/>
    <dgm:cxn modelId="{F1AF831B-E6AC-4F7D-9A60-16921C47E635}" type="presParOf" srcId="{B7610485-A1CA-45D6-A17B-4854F34F2BA2}" destId="{C8A83268-6554-47B0-BD79-75935B6EA6F9}" srcOrd="0" destOrd="0" presId="urn:microsoft.com/office/officeart/2005/8/layout/hierarchy4"/>
    <dgm:cxn modelId="{EEE7F250-E2ED-4697-8BC7-DF781045259A}" type="presParOf" srcId="{B7610485-A1CA-45D6-A17B-4854F34F2BA2}" destId="{C7D3873D-BEC6-4D50-960B-C5E8E37AD277}" srcOrd="1" destOrd="0" presId="urn:microsoft.com/office/officeart/2005/8/layout/hierarchy4"/>
    <dgm:cxn modelId="{15174347-CC55-4683-AB3C-9649F8432696}" type="presParOf" srcId="{FD05D166-869D-464B-8F94-5305A9D87493}" destId="{727662DC-2B5E-41DC-862A-55A98645CE0B}" srcOrd="1" destOrd="0" presId="urn:microsoft.com/office/officeart/2005/8/layout/hierarchy4"/>
    <dgm:cxn modelId="{DDA7C71F-CCD5-462E-A89C-628703AE0C12}" type="presParOf" srcId="{FD05D166-869D-464B-8F94-5305A9D87493}" destId="{DC525C4A-F36A-4FB8-91A5-1E3501A19519}" srcOrd="2" destOrd="0" presId="urn:microsoft.com/office/officeart/2005/8/layout/hierarchy4"/>
    <dgm:cxn modelId="{F758C510-6B71-43C9-B307-33F2A2BC6F89}" type="presParOf" srcId="{DC525C4A-F36A-4FB8-91A5-1E3501A19519}" destId="{B5A38D1A-E73A-4C12-9C94-CEDDE29ECFF9}" srcOrd="0" destOrd="0" presId="urn:microsoft.com/office/officeart/2005/8/layout/hierarchy4"/>
    <dgm:cxn modelId="{FB1F3437-3DA7-42A1-8678-16CD27A017AE}" type="presParOf" srcId="{DC525C4A-F36A-4FB8-91A5-1E3501A19519}" destId="{26EEF711-557D-44DE-A911-01C4A4EC367B}" srcOrd="1" destOrd="0" presId="urn:microsoft.com/office/officeart/2005/8/layout/hierarchy4"/>
    <dgm:cxn modelId="{888FA39E-DD34-4F12-9A89-8FB92B973EB6}" type="presParOf" srcId="{FD05D166-869D-464B-8F94-5305A9D87493}" destId="{36C0DC60-E195-4D60-82D7-4E93E3E68710}" srcOrd="3" destOrd="0" presId="urn:microsoft.com/office/officeart/2005/8/layout/hierarchy4"/>
    <dgm:cxn modelId="{93DC92C5-CF1E-48C1-BDCF-7D3BFF463DE0}" type="presParOf" srcId="{FD05D166-869D-464B-8F94-5305A9D87493}" destId="{C7937DFC-DB97-477A-A848-1A3D8CFC3C30}" srcOrd="4" destOrd="0" presId="urn:microsoft.com/office/officeart/2005/8/layout/hierarchy4"/>
    <dgm:cxn modelId="{A112D757-084B-41D3-A0BC-DC9C2E9BA611}" type="presParOf" srcId="{C7937DFC-DB97-477A-A848-1A3D8CFC3C30}" destId="{47CA4C02-D6E1-4B8F-AE6A-789A6CAFD1B6}" srcOrd="0" destOrd="0" presId="urn:microsoft.com/office/officeart/2005/8/layout/hierarchy4"/>
    <dgm:cxn modelId="{4D96DF5D-39B0-4D55-A629-858CC6012D75}" type="presParOf" srcId="{C7937DFC-DB97-477A-A848-1A3D8CFC3C30}" destId="{B3190933-5AC4-4ACC-B4BA-CA70E4B68BF7}" srcOrd="1" destOrd="0" presId="urn:microsoft.com/office/officeart/2005/8/layout/hierarchy4"/>
    <dgm:cxn modelId="{974AD7A8-0B2E-4319-A983-7D1B05C8BD7C}" type="presParOf" srcId="{FD05D166-869D-464B-8F94-5305A9D87493}" destId="{A6B197C2-21A0-496D-9CA6-389806DAC387}" srcOrd="5" destOrd="0" presId="urn:microsoft.com/office/officeart/2005/8/layout/hierarchy4"/>
    <dgm:cxn modelId="{8597AFC5-1E9D-420B-B7AE-52F2E9E038CB}" type="presParOf" srcId="{FD05D166-869D-464B-8F94-5305A9D87493}" destId="{CEB98A63-6BDD-454D-A6F3-A04F7D97205F}" srcOrd="6" destOrd="0" presId="urn:microsoft.com/office/officeart/2005/8/layout/hierarchy4"/>
    <dgm:cxn modelId="{4EE94154-4F7D-4869-B177-0F4DE4D808CB}" type="presParOf" srcId="{CEB98A63-6BDD-454D-A6F3-A04F7D97205F}" destId="{77E526D7-8C31-47E3-B481-FA120805FF86}" srcOrd="0" destOrd="0" presId="urn:microsoft.com/office/officeart/2005/8/layout/hierarchy4"/>
    <dgm:cxn modelId="{4AF79FCA-CA75-431E-B614-F4F10C6C911C}" type="presParOf" srcId="{CEB98A63-6BDD-454D-A6F3-A04F7D97205F}" destId="{1211E4E9-1111-4D29-85F1-1EAC637982C9}" srcOrd="1" destOrd="0" presId="urn:microsoft.com/office/officeart/2005/8/layout/hierarchy4"/>
    <dgm:cxn modelId="{A8F6C5F3-F50F-4343-AFD9-9F6CD8261B7A}" type="presParOf" srcId="{FD05D166-869D-464B-8F94-5305A9D87493}" destId="{971FB9BA-DC04-4BDF-A21B-5F8ECBA35017}" srcOrd="7" destOrd="0" presId="urn:microsoft.com/office/officeart/2005/8/layout/hierarchy4"/>
    <dgm:cxn modelId="{BDC5C956-A121-4291-A27D-D7B8DFF7C6BA}" type="presParOf" srcId="{FD05D166-869D-464B-8F94-5305A9D87493}" destId="{D0B609A7-EE45-4B2F-8BF0-D84FE51E97FA}" srcOrd="8" destOrd="0" presId="urn:microsoft.com/office/officeart/2005/8/layout/hierarchy4"/>
    <dgm:cxn modelId="{2DA5CCC3-80FB-40E2-88E0-848AD48AA75D}" type="presParOf" srcId="{D0B609A7-EE45-4B2F-8BF0-D84FE51E97FA}" destId="{32516C1F-825C-4666-957F-F0DBAD38C0A7}" srcOrd="0" destOrd="0" presId="urn:microsoft.com/office/officeart/2005/8/layout/hierarchy4"/>
    <dgm:cxn modelId="{04CAE166-0533-4971-84CD-23E6872A4957}" type="presParOf" srcId="{D0B609A7-EE45-4B2F-8BF0-D84FE51E97FA}" destId="{E7F28A96-57EF-4171-81A5-790E149D19C8}" srcOrd="1" destOrd="0" presId="urn:microsoft.com/office/officeart/2005/8/layout/hierarchy4"/>
    <dgm:cxn modelId="{72C9FF2B-0EEA-40AB-A22F-63ABD4CF0B27}" type="presParOf" srcId="{FD05D166-869D-464B-8F94-5305A9D87493}" destId="{B1EB87C0-9EDB-4ACE-B542-0CC064F359D2}" srcOrd="9" destOrd="0" presId="urn:microsoft.com/office/officeart/2005/8/layout/hierarchy4"/>
    <dgm:cxn modelId="{D71D6682-A083-4789-B443-8A9FA8404C50}" type="presParOf" srcId="{FD05D166-869D-464B-8F94-5305A9D87493}" destId="{B6D91796-4DB6-4863-886D-53BE21914F8B}" srcOrd="10" destOrd="0" presId="urn:microsoft.com/office/officeart/2005/8/layout/hierarchy4"/>
    <dgm:cxn modelId="{7683F304-7561-4C61-B7C0-6D6436D5CE7B}" type="presParOf" srcId="{B6D91796-4DB6-4863-886D-53BE21914F8B}" destId="{E0C8AAFC-1CC2-449A-A0AE-9A7A629B7502}" srcOrd="0" destOrd="0" presId="urn:microsoft.com/office/officeart/2005/8/layout/hierarchy4"/>
    <dgm:cxn modelId="{D3703A3D-A563-485F-A19C-94C8F4F8D496}" type="presParOf" srcId="{B6D91796-4DB6-4863-886D-53BE21914F8B}" destId="{9B9FF66A-BC35-4800-9579-6D9D1BBA6560}" srcOrd="1" destOrd="0" presId="urn:microsoft.com/office/officeart/2005/8/layout/hierarchy4"/>
    <dgm:cxn modelId="{EF92B768-E62B-4ABD-AF20-C3A852E1254C}" type="presParOf" srcId="{FD05D166-869D-464B-8F94-5305A9D87493}" destId="{8CB00638-FFA7-40B0-AA47-6AC5EFAB6746}" srcOrd="11" destOrd="0" presId="urn:microsoft.com/office/officeart/2005/8/layout/hierarchy4"/>
    <dgm:cxn modelId="{4A9FFECD-4D08-4A85-B7AE-AFC4425F8F88}" type="presParOf" srcId="{FD05D166-869D-464B-8F94-5305A9D87493}" destId="{EE5A3620-2049-4314-9743-4C956BC116C0}" srcOrd="12" destOrd="0" presId="urn:microsoft.com/office/officeart/2005/8/layout/hierarchy4"/>
    <dgm:cxn modelId="{BD837764-AAAF-410B-9947-E7EC2B1F6330}" type="presParOf" srcId="{EE5A3620-2049-4314-9743-4C956BC116C0}" destId="{FC5A86C3-D99B-4992-94D8-3FAF946750B6}" srcOrd="0" destOrd="0" presId="urn:microsoft.com/office/officeart/2005/8/layout/hierarchy4"/>
    <dgm:cxn modelId="{FE9A458A-8B7B-4FEF-97F0-DFF4AA0A3BCA}" type="presParOf" srcId="{EE5A3620-2049-4314-9743-4C956BC116C0}" destId="{8E341EBA-D9B9-433C-94E3-EB96A8DC319F}" srcOrd="1" destOrd="0" presId="urn:microsoft.com/office/officeart/2005/8/layout/hierarchy4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5742455-E85A-4305-A681-9E4A7B18ECCA}">
      <dsp:nvSpPr>
        <dsp:cNvPr id="0" name=""/>
        <dsp:cNvSpPr/>
      </dsp:nvSpPr>
      <dsp:spPr>
        <a:xfrm>
          <a:off x="2792" y="4108"/>
          <a:ext cx="8347342" cy="87225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US" sz="1600" b="1" kern="1200" dirty="0"/>
            <a:t>Ivan Goncharov</a:t>
          </a:r>
          <a:endParaRPr lang="ru-RU" sz="1600" b="1" kern="1200" dirty="0"/>
        </a:p>
        <a:p>
          <a:pPr marL="0" lvl="0" indent="0" algn="ctr" defTabSz="7112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US" sz="1600" b="1" kern="1200" dirty="0"/>
            <a:t>Director of distribution department</a:t>
          </a:r>
        </a:p>
        <a:p>
          <a:pPr marL="0" lvl="0" indent="0" algn="ctr" defTabSz="7112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US" sz="1400" b="0" kern="1200" dirty="0">
              <a:hlinkClick xmlns:r="http://schemas.openxmlformats.org/officeDocument/2006/relationships" r:id="rId1"/>
            </a:rPr>
            <a:t>igoncharov@vstrade.kz</a:t>
          </a:r>
          <a:r>
            <a:rPr lang="en-US" sz="1400" b="0" kern="1200" dirty="0"/>
            <a:t> </a:t>
          </a:r>
          <a:endParaRPr lang="ru-RU" sz="1400" b="0" kern="1200" dirty="0"/>
        </a:p>
      </dsp:txBody>
      <dsp:txXfrm>
        <a:off x="28340" y="29656"/>
        <a:ext cx="8296246" cy="821162"/>
      </dsp:txXfrm>
    </dsp:sp>
    <dsp:sp modelId="{AA28B158-EBED-47E2-8CB4-12B111E74800}">
      <dsp:nvSpPr>
        <dsp:cNvPr id="0" name=""/>
        <dsp:cNvSpPr/>
      </dsp:nvSpPr>
      <dsp:spPr>
        <a:xfrm>
          <a:off x="10940" y="1138571"/>
          <a:ext cx="195010" cy="447394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vert270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 dirty="0"/>
            <a:t>Vera Kalinichenko </a:t>
          </a:r>
          <a:r>
            <a:rPr lang="en-US" sz="1400" b="0" kern="1200" dirty="0"/>
            <a:t>(assistant of Head of Sales) </a:t>
          </a:r>
          <a:endParaRPr lang="ru-RU" sz="1400" b="0" kern="1200" dirty="0"/>
        </a:p>
      </dsp:txBody>
      <dsp:txXfrm>
        <a:off x="16652" y="1144283"/>
        <a:ext cx="183586" cy="4462519"/>
      </dsp:txXfrm>
    </dsp:sp>
    <dsp:sp modelId="{2727AB3C-C7DD-4C7C-A37C-776C4947448C}">
      <dsp:nvSpPr>
        <dsp:cNvPr id="0" name=""/>
        <dsp:cNvSpPr/>
      </dsp:nvSpPr>
      <dsp:spPr>
        <a:xfrm>
          <a:off x="254591" y="1138571"/>
          <a:ext cx="195010" cy="446459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vert270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 dirty="0"/>
            <a:t>Alan Alimzhanov </a:t>
          </a:r>
          <a:r>
            <a:rPr lang="en-US" sz="1400" b="0" kern="1200" dirty="0"/>
            <a:t>(Finance analytic)</a:t>
          </a:r>
          <a:endParaRPr lang="ru-RU" sz="1400" b="0" kern="1200" dirty="0"/>
        </a:p>
      </dsp:txBody>
      <dsp:txXfrm>
        <a:off x="260303" y="1144283"/>
        <a:ext cx="183586" cy="4453169"/>
      </dsp:txXfrm>
    </dsp:sp>
    <dsp:sp modelId="{4EE57B92-F4D6-44FC-ABCF-490582ADF76B}">
      <dsp:nvSpPr>
        <dsp:cNvPr id="0" name=""/>
        <dsp:cNvSpPr/>
      </dsp:nvSpPr>
      <dsp:spPr>
        <a:xfrm>
          <a:off x="498241" y="1138571"/>
          <a:ext cx="3595870" cy="102372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 dirty="0"/>
            <a:t>Anna Sadvokasova 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0" kern="1200" dirty="0"/>
            <a:t>Head of Sales Dep. </a:t>
          </a:r>
          <a:r>
            <a:rPr lang="en-US" sz="1400" b="0" kern="1200" dirty="0">
              <a:hlinkClick xmlns:r="http://schemas.openxmlformats.org/officeDocument/2006/relationships" r:id="rId2"/>
            </a:rPr>
            <a:t>ASadvokasova@vstrade.kz</a:t>
          </a:r>
          <a:r>
            <a:rPr lang="en-US" sz="1400" b="0" kern="1200" dirty="0"/>
            <a:t> </a:t>
          </a:r>
          <a:endParaRPr lang="ru-RU" sz="1400" b="0" kern="1200" dirty="0"/>
        </a:p>
      </dsp:txBody>
      <dsp:txXfrm>
        <a:off x="528225" y="1168555"/>
        <a:ext cx="3535902" cy="963759"/>
      </dsp:txXfrm>
    </dsp:sp>
    <dsp:sp modelId="{07DC8B1A-894C-4947-9A67-8581B319C047}">
      <dsp:nvSpPr>
        <dsp:cNvPr id="0" name=""/>
        <dsp:cNvSpPr/>
      </dsp:nvSpPr>
      <dsp:spPr>
        <a:xfrm>
          <a:off x="498241" y="2424502"/>
          <a:ext cx="579045" cy="314838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vert270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US" sz="1400" b="1" kern="1200" dirty="0"/>
            <a:t>Anna Poznyakova</a:t>
          </a:r>
        </a:p>
      </dsp:txBody>
      <dsp:txXfrm>
        <a:off x="515201" y="2441462"/>
        <a:ext cx="545125" cy="3114461"/>
      </dsp:txXfrm>
    </dsp:sp>
    <dsp:sp modelId="{08BF3E9F-D8D0-4253-8F7F-95545959EED2}">
      <dsp:nvSpPr>
        <dsp:cNvPr id="0" name=""/>
        <dsp:cNvSpPr/>
      </dsp:nvSpPr>
      <dsp:spPr>
        <a:xfrm>
          <a:off x="1101606" y="2424502"/>
          <a:ext cx="579045" cy="314838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vert270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US" sz="1400" b="1" kern="1200" dirty="0"/>
            <a:t>Rustam Niyazov</a:t>
          </a:r>
        </a:p>
      </dsp:txBody>
      <dsp:txXfrm>
        <a:off x="1118566" y="2441462"/>
        <a:ext cx="545125" cy="3114461"/>
      </dsp:txXfrm>
    </dsp:sp>
    <dsp:sp modelId="{80BE54E6-C2A9-4256-AE3B-080624130F26}">
      <dsp:nvSpPr>
        <dsp:cNvPr id="0" name=""/>
        <dsp:cNvSpPr/>
      </dsp:nvSpPr>
      <dsp:spPr>
        <a:xfrm>
          <a:off x="1704971" y="2424502"/>
          <a:ext cx="579045" cy="314838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vert270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US" sz="1400" b="1" kern="1200" dirty="0"/>
            <a:t>Andrey Hohlachev</a:t>
          </a:r>
        </a:p>
      </dsp:txBody>
      <dsp:txXfrm>
        <a:off x="1721931" y="2441462"/>
        <a:ext cx="545125" cy="3114461"/>
      </dsp:txXfrm>
    </dsp:sp>
    <dsp:sp modelId="{C4E9A44A-3B64-4DAC-AF0A-B899D4B9EAC7}">
      <dsp:nvSpPr>
        <dsp:cNvPr id="0" name=""/>
        <dsp:cNvSpPr/>
      </dsp:nvSpPr>
      <dsp:spPr>
        <a:xfrm>
          <a:off x="2308337" y="2424502"/>
          <a:ext cx="579045" cy="314838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vert270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US" sz="1400" b="1" kern="1200" dirty="0"/>
            <a:t>Elvina Gorbik</a:t>
          </a:r>
        </a:p>
      </dsp:txBody>
      <dsp:txXfrm>
        <a:off x="2325297" y="2441462"/>
        <a:ext cx="545125" cy="3114461"/>
      </dsp:txXfrm>
    </dsp:sp>
    <dsp:sp modelId="{E0B20036-B6BE-40EF-839C-89B3B4668B4D}">
      <dsp:nvSpPr>
        <dsp:cNvPr id="0" name=""/>
        <dsp:cNvSpPr/>
      </dsp:nvSpPr>
      <dsp:spPr>
        <a:xfrm>
          <a:off x="2911702" y="2424502"/>
          <a:ext cx="579045" cy="314838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vert270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US" sz="1400" b="1" kern="1200" dirty="0"/>
            <a:t>Elena Poznyakova</a:t>
          </a:r>
        </a:p>
      </dsp:txBody>
      <dsp:txXfrm>
        <a:off x="2928662" y="2441462"/>
        <a:ext cx="545125" cy="3114461"/>
      </dsp:txXfrm>
    </dsp:sp>
    <dsp:sp modelId="{E3A4BC37-DB79-4E51-9726-751CC2EFD0CF}">
      <dsp:nvSpPr>
        <dsp:cNvPr id="0" name=""/>
        <dsp:cNvSpPr/>
      </dsp:nvSpPr>
      <dsp:spPr>
        <a:xfrm>
          <a:off x="3515067" y="2424502"/>
          <a:ext cx="579045" cy="314838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vert270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US" sz="1400" b="1" kern="1200"/>
            <a:t>Yulia Fedorovich</a:t>
          </a:r>
          <a:endParaRPr lang="en-US" sz="1400" b="1" kern="1200" dirty="0"/>
        </a:p>
      </dsp:txBody>
      <dsp:txXfrm>
        <a:off x="3532027" y="2441462"/>
        <a:ext cx="545125" cy="3114461"/>
      </dsp:txXfrm>
    </dsp:sp>
    <dsp:sp modelId="{F0E99DBD-77F2-4452-A8FA-A56BB80DF04A}">
      <dsp:nvSpPr>
        <dsp:cNvPr id="0" name=""/>
        <dsp:cNvSpPr/>
      </dsp:nvSpPr>
      <dsp:spPr>
        <a:xfrm>
          <a:off x="4142751" y="1138571"/>
          <a:ext cx="4199235" cy="101771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ts val="588"/>
            </a:spcAft>
            <a:buNone/>
          </a:pPr>
          <a:r>
            <a:rPr lang="en-US" sz="1400" b="1" kern="1200" dirty="0"/>
            <a:t>Timur Abildayev </a:t>
          </a:r>
          <a:endParaRPr lang="ru-RU" sz="1400" b="1" kern="1200" dirty="0"/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US" sz="1400" b="0" kern="1200" dirty="0"/>
            <a:t>Head of Comm. Dep. </a:t>
          </a:r>
          <a:r>
            <a:rPr lang="en-US" sz="1400" b="0" kern="1200" dirty="0">
              <a:hlinkClick xmlns:r="http://schemas.openxmlformats.org/officeDocument/2006/relationships" r:id="rId3"/>
            </a:rPr>
            <a:t>TAbildayev@vstrade.kz</a:t>
          </a:r>
          <a:r>
            <a:rPr lang="en-US" sz="1400" b="0" kern="1200" dirty="0"/>
            <a:t>  </a:t>
          </a:r>
        </a:p>
      </dsp:txBody>
      <dsp:txXfrm>
        <a:off x="4172559" y="1168379"/>
        <a:ext cx="4139619" cy="958098"/>
      </dsp:txXfrm>
    </dsp:sp>
    <dsp:sp modelId="{C8A83268-6554-47B0-BD79-75935B6EA6F9}">
      <dsp:nvSpPr>
        <dsp:cNvPr id="0" name=""/>
        <dsp:cNvSpPr/>
      </dsp:nvSpPr>
      <dsp:spPr>
        <a:xfrm>
          <a:off x="4142751" y="2418489"/>
          <a:ext cx="579045" cy="314838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vert270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US" sz="1400" b="1" kern="1200" dirty="0"/>
            <a:t>Natalya Tsibizova</a:t>
          </a:r>
        </a:p>
      </dsp:txBody>
      <dsp:txXfrm>
        <a:off x="4159711" y="2435449"/>
        <a:ext cx="545125" cy="3114461"/>
      </dsp:txXfrm>
    </dsp:sp>
    <dsp:sp modelId="{B5A38D1A-E73A-4C12-9C94-CEDDE29ECFF9}">
      <dsp:nvSpPr>
        <dsp:cNvPr id="0" name=""/>
        <dsp:cNvSpPr/>
      </dsp:nvSpPr>
      <dsp:spPr>
        <a:xfrm>
          <a:off x="4746117" y="2418489"/>
          <a:ext cx="579045" cy="314838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vert270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US" sz="1400" b="1" kern="1200"/>
            <a:t>Aigul Bekeneva</a:t>
          </a:r>
          <a:r>
            <a:rPr lang="en-US" sz="1400" b="0" kern="1200"/>
            <a:t> </a:t>
          </a:r>
          <a:endParaRPr lang="en-US" sz="1400" b="1" kern="1200" dirty="0"/>
        </a:p>
      </dsp:txBody>
      <dsp:txXfrm>
        <a:off x="4763077" y="2435449"/>
        <a:ext cx="545125" cy="3114461"/>
      </dsp:txXfrm>
    </dsp:sp>
    <dsp:sp modelId="{47CA4C02-D6E1-4B8F-AE6A-789A6CAFD1B6}">
      <dsp:nvSpPr>
        <dsp:cNvPr id="0" name=""/>
        <dsp:cNvSpPr/>
      </dsp:nvSpPr>
      <dsp:spPr>
        <a:xfrm>
          <a:off x="5349482" y="2418489"/>
          <a:ext cx="579045" cy="314838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vert270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US" sz="1400" b="1" kern="1200" dirty="0"/>
            <a:t>Azat Turganbek</a:t>
          </a:r>
        </a:p>
      </dsp:txBody>
      <dsp:txXfrm>
        <a:off x="5366442" y="2435449"/>
        <a:ext cx="545125" cy="3114461"/>
      </dsp:txXfrm>
    </dsp:sp>
    <dsp:sp modelId="{77E526D7-8C31-47E3-B481-FA120805FF86}">
      <dsp:nvSpPr>
        <dsp:cNvPr id="0" name=""/>
        <dsp:cNvSpPr/>
      </dsp:nvSpPr>
      <dsp:spPr>
        <a:xfrm>
          <a:off x="5952847" y="2418489"/>
          <a:ext cx="579045" cy="314838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vert270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US" sz="1400" b="1" kern="1200" dirty="0"/>
            <a:t>Igor Lyashenko</a:t>
          </a:r>
        </a:p>
      </dsp:txBody>
      <dsp:txXfrm>
        <a:off x="5969807" y="2435449"/>
        <a:ext cx="545125" cy="3114461"/>
      </dsp:txXfrm>
    </dsp:sp>
    <dsp:sp modelId="{32516C1F-825C-4666-957F-F0DBAD38C0A7}">
      <dsp:nvSpPr>
        <dsp:cNvPr id="0" name=""/>
        <dsp:cNvSpPr/>
      </dsp:nvSpPr>
      <dsp:spPr>
        <a:xfrm>
          <a:off x="6556212" y="2418489"/>
          <a:ext cx="579045" cy="314838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vert270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 dirty="0"/>
            <a:t>Assan Abayev</a:t>
          </a:r>
          <a:endParaRPr lang="ru-RU" sz="1400" b="0" kern="1200" dirty="0"/>
        </a:p>
      </dsp:txBody>
      <dsp:txXfrm>
        <a:off x="6573172" y="2435449"/>
        <a:ext cx="545125" cy="3114461"/>
      </dsp:txXfrm>
    </dsp:sp>
    <dsp:sp modelId="{E0C8AAFC-1CC2-449A-A0AE-9A7A629B7502}">
      <dsp:nvSpPr>
        <dsp:cNvPr id="0" name=""/>
        <dsp:cNvSpPr/>
      </dsp:nvSpPr>
      <dsp:spPr>
        <a:xfrm>
          <a:off x="7159577" y="2418489"/>
          <a:ext cx="579045" cy="314838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vert270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US" sz="1400" b="1" kern="1200" dirty="0"/>
            <a:t>Yevgeniya Nazaryants</a:t>
          </a:r>
          <a:endParaRPr lang="ru-RU" sz="1400" b="0" kern="1200" dirty="0"/>
        </a:p>
      </dsp:txBody>
      <dsp:txXfrm>
        <a:off x="7176537" y="2435449"/>
        <a:ext cx="545125" cy="3114461"/>
      </dsp:txXfrm>
    </dsp:sp>
    <dsp:sp modelId="{FC5A86C3-D99B-4992-94D8-3FAF946750B6}">
      <dsp:nvSpPr>
        <dsp:cNvPr id="0" name=""/>
        <dsp:cNvSpPr/>
      </dsp:nvSpPr>
      <dsp:spPr>
        <a:xfrm>
          <a:off x="7762942" y="2418489"/>
          <a:ext cx="579045" cy="314838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vert270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US" sz="1400" b="1" kern="1200" dirty="0"/>
            <a:t>Vitaliy Sharapov</a:t>
          </a:r>
          <a:endParaRPr lang="ru-RU" sz="1400" b="0" kern="1200" dirty="0"/>
        </a:p>
      </dsp:txBody>
      <dsp:txXfrm>
        <a:off x="7779902" y="2435449"/>
        <a:ext cx="545125" cy="311446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1104479-5157-47BF-A763-003CEA52F215}" type="datetimeFigureOut">
              <a:rPr lang="ru-RU" smtClean="0"/>
              <a:t>24.11.2022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D88AAB2-BCB4-4C2B-8948-99108CC72FA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362164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42F5FE-D6C2-47E5-A6E1-F00E39AFF0B0}" type="datetimeFigureOut">
              <a:rPr lang="ru-RU" smtClean="0"/>
              <a:t>24.11.2022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A2E3-D26E-451A-907E-AA21A9901C62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200900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42F5FE-D6C2-47E5-A6E1-F00E39AFF0B0}" type="datetimeFigureOut">
              <a:rPr lang="ru-RU" smtClean="0"/>
              <a:t>24.11.2022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A2E3-D26E-451A-907E-AA21A9901C62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160998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42F5FE-D6C2-47E5-A6E1-F00E39AFF0B0}" type="datetimeFigureOut">
              <a:rPr lang="ru-RU" smtClean="0"/>
              <a:t>24.11.2022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A2E3-D26E-451A-907E-AA21A9901C62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286451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42F5FE-D6C2-47E5-A6E1-F00E39AFF0B0}" type="datetimeFigureOut">
              <a:rPr lang="ru-RU" smtClean="0"/>
              <a:t>24.11.2022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A2E3-D26E-451A-907E-AA21A9901C62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070647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42F5FE-D6C2-47E5-A6E1-F00E39AFF0B0}" type="datetimeFigureOut">
              <a:rPr lang="ru-RU" smtClean="0"/>
              <a:t>24.11.2022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A2E3-D26E-451A-907E-AA21A9901C62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025494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42F5FE-D6C2-47E5-A6E1-F00E39AFF0B0}" type="datetimeFigureOut">
              <a:rPr lang="ru-RU" smtClean="0"/>
              <a:t>24.11.2022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A2E3-D26E-451A-907E-AA21A9901C62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111083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42F5FE-D6C2-47E5-A6E1-F00E39AFF0B0}" type="datetimeFigureOut">
              <a:rPr lang="ru-RU" smtClean="0"/>
              <a:t>24.11.2022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A2E3-D26E-451A-907E-AA21A9901C62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724881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42F5FE-D6C2-47E5-A6E1-F00E39AFF0B0}" type="datetimeFigureOut">
              <a:rPr lang="ru-RU" smtClean="0"/>
              <a:t>24.11.2022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A2E3-D26E-451A-907E-AA21A9901C62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91529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42F5FE-D6C2-47E5-A6E1-F00E39AFF0B0}" type="datetimeFigureOut">
              <a:rPr lang="ru-RU" smtClean="0"/>
              <a:t>24.11.2022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A2E3-D26E-451A-907E-AA21A9901C62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759704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42F5FE-D6C2-47E5-A6E1-F00E39AFF0B0}" type="datetimeFigureOut">
              <a:rPr lang="ru-RU" smtClean="0"/>
              <a:t>24.11.2022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A2E3-D26E-451A-907E-AA21A9901C62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774310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42F5FE-D6C2-47E5-A6E1-F00E39AFF0B0}" type="datetimeFigureOut">
              <a:rPr lang="ru-RU" smtClean="0"/>
              <a:t>24.11.2022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A2E3-D26E-451A-907E-AA21A9901C62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158566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42F5FE-D6C2-47E5-A6E1-F00E39AFF0B0}" type="datetimeFigureOut">
              <a:rPr lang="ru-RU" smtClean="0"/>
              <a:t>24.11.2022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A2E3-D26E-451A-907E-AA21A9901C62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735738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jpg"/><Relationship Id="rId5" Type="http://schemas.openxmlformats.org/officeDocument/2006/relationships/image" Target="../media/image7.png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4.jpeg"/><Relationship Id="rId7" Type="http://schemas.openxmlformats.org/officeDocument/2006/relationships/diagramColors" Target="../diagrams/colors1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3.png"/><Relationship Id="rId4" Type="http://schemas.openxmlformats.org/officeDocument/2006/relationships/image" Target="../media/image4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3" Type="http://schemas.openxmlformats.org/officeDocument/2006/relationships/image" Target="../media/image4.jpeg"/><Relationship Id="rId7" Type="http://schemas.openxmlformats.org/officeDocument/2006/relationships/image" Target="../media/image16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10" Type="http://schemas.openxmlformats.org/officeDocument/2006/relationships/image" Target="../media/image19.jpeg"/><Relationship Id="rId4" Type="http://schemas.openxmlformats.org/officeDocument/2006/relationships/image" Target="../media/image13.png"/><Relationship Id="rId9" Type="http://schemas.openxmlformats.org/officeDocument/2006/relationships/image" Target="../media/image1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56752" y="5184"/>
            <a:ext cx="9700752" cy="6858000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1835696" y="2420888"/>
            <a:ext cx="4824536" cy="165618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9712" y="2719450"/>
            <a:ext cx="3816424" cy="1059059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611560" y="4221088"/>
            <a:ext cx="615617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/>
              <a:t>Азат </a:t>
            </a:r>
            <a:r>
              <a:rPr lang="ru-RU" sz="2000" b="1" dirty="0" err="1"/>
              <a:t>Турганбек</a:t>
            </a:r>
            <a:r>
              <a:rPr lang="ru-RU" sz="2000" b="1" dirty="0"/>
              <a:t> </a:t>
            </a:r>
          </a:p>
          <a:p>
            <a:r>
              <a:rPr lang="ru-RU" b="1" dirty="0" err="1"/>
              <a:t>Категорийный</a:t>
            </a:r>
            <a:r>
              <a:rPr lang="ru-RU" b="1" dirty="0"/>
              <a:t> менеджер</a:t>
            </a:r>
            <a:endParaRPr lang="en-US" b="1" dirty="0"/>
          </a:p>
          <a:p>
            <a:r>
              <a:rPr lang="ru-RU" dirty="0"/>
              <a:t>Ноябрь, 2022г.</a:t>
            </a:r>
          </a:p>
        </p:txBody>
      </p:sp>
    </p:spTree>
    <p:extLst>
      <p:ext uri="{BB962C8B-B14F-4D97-AF65-F5344CB8AC3E}">
        <p14:creationId xmlns:p14="http://schemas.microsoft.com/office/powerpoint/2010/main" val="144509712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work\LOGYCOM\Presentation\WC tr\001-1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8563" y="6540500"/>
            <a:ext cx="2865437" cy="31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D:\work\LOGYCOM\Presentation\WC tr\001-1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012"/>
            <a:ext cx="9163618" cy="3828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7092280" y="21032"/>
            <a:ext cx="196028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>
                <a:solidFill>
                  <a:schemeClr val="bg1"/>
                </a:solidFill>
              </a:rPr>
              <a:t>ПАРТНЕРСТВО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36087" y="1845680"/>
            <a:ext cx="789144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>
                <a:solidFill>
                  <a:srgbClr val="C00000"/>
                </a:solidFill>
              </a:rPr>
              <a:t>Историческое партнерство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36087" y="2247125"/>
            <a:ext cx="8299648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</a:lstStyle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ru-RU" sz="1600" dirty="0"/>
              <a:t>Сотрудничество на протяжении </a:t>
            </a:r>
            <a:r>
              <a:rPr lang="ru-RU" sz="1600" b="1" dirty="0"/>
              <a:t>10</a:t>
            </a:r>
            <a:r>
              <a:rPr lang="ru-RU" sz="1600" dirty="0"/>
              <a:t> лет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ru-RU" sz="1600" dirty="0"/>
              <a:t>Поэтапное расширение ассортимента доступных товаров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ru-RU" sz="1600" dirty="0"/>
              <a:t>Авторизованный сервисный центр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ru-RU" sz="1600" dirty="0"/>
              <a:t>Рост бизнеса год к году не менее </a:t>
            </a:r>
            <a:r>
              <a:rPr lang="ru-RU" sz="1600" b="1" dirty="0"/>
              <a:t>15</a:t>
            </a:r>
            <a:r>
              <a:rPr lang="ru-RU" sz="1600" dirty="0"/>
              <a:t>%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ru-RU" sz="1600" dirty="0"/>
              <a:t>Ожидаемый рост по итогам 20</a:t>
            </a:r>
            <a:r>
              <a:rPr lang="en-US" sz="1600" dirty="0"/>
              <a:t>22</a:t>
            </a:r>
            <a:r>
              <a:rPr lang="ru-RU" sz="1600" dirty="0"/>
              <a:t> года не менее </a:t>
            </a:r>
            <a:r>
              <a:rPr lang="en-US" sz="1600" b="1" dirty="0"/>
              <a:t>40</a:t>
            </a:r>
            <a:r>
              <a:rPr lang="en-US" sz="1600" dirty="0"/>
              <a:t>%</a:t>
            </a:r>
            <a:endParaRPr lang="ru-RU" sz="1600" dirty="0"/>
          </a:p>
          <a:p>
            <a:pPr>
              <a:lnSpc>
                <a:spcPct val="150000"/>
              </a:lnSpc>
            </a:pPr>
            <a:endParaRPr lang="ru-RU" sz="1600" dirty="0"/>
          </a:p>
          <a:p>
            <a:endParaRPr lang="ru-RU" sz="1600" dirty="0"/>
          </a:p>
          <a:p>
            <a:pPr marL="342900" indent="-342900">
              <a:buFont typeface="+mj-lt"/>
              <a:buAutoNum type="arabicPeriod"/>
            </a:pPr>
            <a:endParaRPr lang="ru-RU" sz="1600" dirty="0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773" y="2332673"/>
            <a:ext cx="271983" cy="271983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773" y="2708790"/>
            <a:ext cx="271983" cy="271983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773" y="3461024"/>
            <a:ext cx="271983" cy="271983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773" y="3084907"/>
            <a:ext cx="271983" cy="271983"/>
          </a:xfrm>
          <a:prstGeom prst="rect">
            <a:avLst/>
          </a:prstGeom>
        </p:spPr>
      </p:pic>
      <p:pic>
        <p:nvPicPr>
          <p:cNvPr id="3" name="Picture 2" descr="ASUS USA">
            <a:extLst>
              <a:ext uri="{FF2B5EF4-FFF2-40B4-BE49-F238E27FC236}">
                <a16:creationId xmlns:a16="http://schemas.microsoft.com/office/drawing/2014/main" id="{91C997A0-87BA-4095-86A1-051A0F450A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6684" y="426856"/>
            <a:ext cx="3970248" cy="1552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3FA0D249-ECC0-4C2F-9A9E-AD567AAA7BC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773" y="3837141"/>
            <a:ext cx="271983" cy="2719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434762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work\LOGYCOM\Presentation\WC tr\001-1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8563" y="6540500"/>
            <a:ext cx="2865437" cy="31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D:\work\LOGYCOM\Presentation\WC tr\001-1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012"/>
            <a:ext cx="9163618" cy="3828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7092280" y="21032"/>
            <a:ext cx="196028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>
                <a:solidFill>
                  <a:schemeClr val="bg1"/>
                </a:solidFill>
              </a:rPr>
              <a:t>ПАРТНЕРСТВО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36088" y="921540"/>
            <a:ext cx="789144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>
                <a:solidFill>
                  <a:srgbClr val="C00000"/>
                </a:solidFill>
              </a:rPr>
              <a:t>Цели </a:t>
            </a:r>
            <a:r>
              <a:rPr lang="en-US" sz="2400" dirty="0">
                <a:solidFill>
                  <a:srgbClr val="C00000"/>
                </a:solidFill>
              </a:rPr>
              <a:t>VS Trade – ASUS</a:t>
            </a:r>
            <a:endParaRPr lang="ru-RU" sz="2400" dirty="0">
              <a:solidFill>
                <a:srgbClr val="C0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62151" y="1821961"/>
            <a:ext cx="8299648" cy="27238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</a:lstStyle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ru-RU" dirty="0"/>
              <a:t>Увеличить оборот в 2 раза;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ru-RU" dirty="0"/>
              <a:t>Продолжение практики расширения представленных продуктов;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ru-RU" dirty="0"/>
              <a:t>Повышение качества клиентского опыта;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ru-RU" dirty="0"/>
              <a:t>Фокусная работа на корпоративном рынке;</a:t>
            </a:r>
          </a:p>
          <a:p>
            <a:pPr>
              <a:lnSpc>
                <a:spcPct val="150000"/>
              </a:lnSpc>
            </a:pPr>
            <a:endParaRPr lang="ru-RU" dirty="0"/>
          </a:p>
          <a:p>
            <a:endParaRPr lang="ru-RU" dirty="0"/>
          </a:p>
          <a:p>
            <a:pPr marL="342900" indent="-342900">
              <a:buFont typeface="+mj-lt"/>
              <a:buAutoNum type="arabicPeriod"/>
            </a:pPr>
            <a:endParaRPr lang="ru-RU" dirty="0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1458" y="2403333"/>
            <a:ext cx="271983" cy="271983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889" y="3191190"/>
            <a:ext cx="271983" cy="271983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838" y="2801303"/>
            <a:ext cx="271983" cy="271983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C61DF467-C407-450E-B683-16A1DDC42C6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889" y="2005363"/>
            <a:ext cx="271983" cy="2719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871369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56752" y="0"/>
            <a:ext cx="9700752" cy="6858000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1835696" y="2481690"/>
            <a:ext cx="4824536" cy="165618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9712" y="2719450"/>
            <a:ext cx="3816424" cy="1059059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971600" y="3793234"/>
            <a:ext cx="6552728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СПАСИБО!</a:t>
            </a:r>
          </a:p>
          <a:p>
            <a:pPr algn="r"/>
            <a:r>
              <a:rPr lang="ru-RU" sz="2000" b="1" dirty="0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23528" y="4598875"/>
            <a:ext cx="615617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Azat Turganbek</a:t>
            </a:r>
            <a:endParaRPr lang="ru-RU" sz="2000" b="1" dirty="0"/>
          </a:p>
          <a:p>
            <a:r>
              <a:rPr lang="en-US" b="1" dirty="0"/>
              <a:t>PLM PC &amp; Displays</a:t>
            </a:r>
            <a:endParaRPr lang="ru-RU" b="1" dirty="0"/>
          </a:p>
          <a:p>
            <a:r>
              <a:rPr lang="en-US" dirty="0"/>
              <a:t>mob</a:t>
            </a:r>
            <a:r>
              <a:rPr lang="ru-RU" dirty="0"/>
              <a:t>.: +7 7</a:t>
            </a:r>
            <a:r>
              <a:rPr lang="en-US" dirty="0"/>
              <a:t>07</a:t>
            </a:r>
            <a:r>
              <a:rPr lang="ru-RU" dirty="0"/>
              <a:t> 5</a:t>
            </a:r>
            <a:r>
              <a:rPr lang="en-US" dirty="0"/>
              <a:t>93</a:t>
            </a:r>
            <a:r>
              <a:rPr lang="ru-RU" dirty="0"/>
              <a:t> </a:t>
            </a:r>
            <a:r>
              <a:rPr lang="en-US" dirty="0"/>
              <a:t>39</a:t>
            </a:r>
            <a:r>
              <a:rPr lang="ru-RU" dirty="0"/>
              <a:t> </a:t>
            </a:r>
            <a:r>
              <a:rPr lang="en-US" dirty="0"/>
              <a:t>56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73436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work\LOGYCOM\Presentation\WC tr\001-1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8563" y="6540500"/>
            <a:ext cx="2865437" cy="31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D:\work\LOGYCOM\Presentation\WC tr\001-1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012"/>
            <a:ext cx="9163618" cy="3828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702228" y="3279055"/>
            <a:ext cx="7919256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400" b="1" dirty="0">
                <a:solidFill>
                  <a:srgbClr val="C00000"/>
                </a:solidFill>
              </a:rPr>
              <a:t>«</a:t>
            </a:r>
            <a:r>
              <a:rPr lang="en-US" sz="2400" b="1" dirty="0">
                <a:solidFill>
                  <a:srgbClr val="C00000"/>
                </a:solidFill>
              </a:rPr>
              <a:t>VS Trade</a:t>
            </a:r>
            <a:r>
              <a:rPr lang="ru-RU" sz="2400" b="1" dirty="0">
                <a:solidFill>
                  <a:srgbClr val="C00000"/>
                </a:solidFill>
              </a:rPr>
              <a:t>» </a:t>
            </a:r>
            <a:r>
              <a:rPr lang="en-US" sz="2400" b="1" dirty="0">
                <a:solidFill>
                  <a:srgbClr val="C00000"/>
                </a:solidFill>
              </a:rPr>
              <a:t>(</a:t>
            </a:r>
            <a:r>
              <a:rPr lang="ru-RU" sz="2400" b="1" dirty="0">
                <a:solidFill>
                  <a:srgbClr val="C00000"/>
                </a:solidFill>
              </a:rPr>
              <a:t>Ви Эс Трэйд) </a:t>
            </a:r>
            <a:r>
              <a:rPr lang="ru-RU" sz="1600" dirty="0"/>
              <a:t>— современная дистрибьютерская компания, отвечающая по всем своим обязательствам. Поддерживая и развивая друг друга, через инновации и эффективность</a:t>
            </a:r>
            <a:r>
              <a:rPr lang="en-US" sz="1600" dirty="0"/>
              <a:t>,</a:t>
            </a:r>
            <a:r>
              <a:rPr lang="ru-RU" sz="1600" dirty="0"/>
              <a:t> мы во всем стремимся к лидерству и гордимся своим делом! </a:t>
            </a:r>
          </a:p>
          <a:p>
            <a:endParaRPr lang="ru-RU" sz="1600" dirty="0"/>
          </a:p>
        </p:txBody>
      </p:sp>
      <p:sp>
        <p:nvSpPr>
          <p:cNvPr id="7" name="TextBox 6"/>
          <p:cNvSpPr txBox="1"/>
          <p:nvPr/>
        </p:nvSpPr>
        <p:spPr>
          <a:xfrm>
            <a:off x="666708" y="4512909"/>
            <a:ext cx="781915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600" dirty="0"/>
              <a:t>Основанная в 2003 году, «</a:t>
            </a:r>
            <a:r>
              <a:rPr lang="en-US" sz="1600" dirty="0"/>
              <a:t>VS Trade</a:t>
            </a:r>
            <a:r>
              <a:rPr lang="ru-RU" sz="1600" dirty="0"/>
              <a:t>» сегодня — это команда из более чем 50 профессионалов с более 25 млрд. тенге ежегодного оборота.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264890" y="9764"/>
            <a:ext cx="29091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ru-RU" b="1" dirty="0">
                <a:solidFill>
                  <a:schemeClr val="bg1"/>
                </a:solidFill>
              </a:rPr>
              <a:t>ЗНАКОМЬТЕСЬ, «</a:t>
            </a:r>
            <a:r>
              <a:rPr lang="en-US" b="1" dirty="0">
                <a:solidFill>
                  <a:schemeClr val="bg1"/>
                </a:solidFill>
              </a:rPr>
              <a:t>VS Trade</a:t>
            </a:r>
            <a:r>
              <a:rPr lang="ru-RU" b="1" dirty="0">
                <a:solidFill>
                  <a:schemeClr val="bg1"/>
                </a:solidFill>
              </a:rPr>
              <a:t>»!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000" y="450399"/>
            <a:ext cx="9162000" cy="19704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04226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7" name="Picture 13" descr="D:\work\LOGYCOM\Presentation\WC tr\001-0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52172"/>
            <a:ext cx="9144000" cy="19659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D:\work\LOGYCOM\Presentation\WC tr\001-1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8563" y="6540500"/>
            <a:ext cx="2865437" cy="31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D:\work\LOGYCOM\Presentation\WC tr\001-10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012"/>
            <a:ext cx="9163618" cy="3828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" name="TextBox 27"/>
          <p:cNvSpPr txBox="1"/>
          <p:nvPr/>
        </p:nvSpPr>
        <p:spPr>
          <a:xfrm>
            <a:off x="4853739" y="-7045"/>
            <a:ext cx="43098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b="1" dirty="0">
                <a:solidFill>
                  <a:schemeClr val="bg1"/>
                </a:solidFill>
              </a:rPr>
              <a:t>Портфель компании «</a:t>
            </a:r>
            <a:r>
              <a:rPr lang="en-US" b="1" dirty="0">
                <a:solidFill>
                  <a:schemeClr val="bg1"/>
                </a:solidFill>
              </a:rPr>
              <a:t>VS Trade</a:t>
            </a:r>
            <a:r>
              <a:rPr lang="ru-RU" b="1" dirty="0">
                <a:solidFill>
                  <a:schemeClr val="bg1"/>
                </a:solidFill>
              </a:rPr>
              <a:t>»</a:t>
            </a:r>
            <a:endParaRPr lang="ru-RU" dirty="0">
              <a:solidFill>
                <a:schemeClr val="bg1"/>
              </a:solidFill>
            </a:endParaRPr>
          </a:p>
        </p:txBody>
      </p:sp>
      <p:grpSp>
        <p:nvGrpSpPr>
          <p:cNvPr id="9" name="Группа 8"/>
          <p:cNvGrpSpPr/>
          <p:nvPr/>
        </p:nvGrpSpPr>
        <p:grpSpPr>
          <a:xfrm>
            <a:off x="660462" y="2636912"/>
            <a:ext cx="7823076" cy="3373933"/>
            <a:chOff x="683568" y="2564904"/>
            <a:chExt cx="7823076" cy="3373933"/>
          </a:xfrm>
        </p:grpSpPr>
        <p:pic>
          <p:nvPicPr>
            <p:cNvPr id="10" name="Рисунок 9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683568" y="2564904"/>
              <a:ext cx="7823076" cy="3373933"/>
            </a:xfrm>
            <a:prstGeom prst="rect">
              <a:avLst/>
            </a:prstGeom>
          </p:spPr>
        </p:pic>
        <p:pic>
          <p:nvPicPr>
            <p:cNvPr id="11" name="Рисунок 10"/>
            <p:cNvPicPr>
              <a:picLocks noChangeAspect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628" t="27722" r="39189" b="11291"/>
            <a:stretch/>
          </p:blipFill>
          <p:spPr>
            <a:xfrm>
              <a:off x="2548026" y="3195212"/>
              <a:ext cx="1322055" cy="59382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92438774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work\LOGYCOM\Presentation\WC tr\001-1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8563" y="6540500"/>
            <a:ext cx="2865437" cy="31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D:\work\LOGYCOM\Presentation\WC tr\001-1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012"/>
            <a:ext cx="9163618" cy="3828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611560" y="2733491"/>
            <a:ext cx="61112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solidFill>
                  <a:srgbClr val="C00000"/>
                </a:solidFill>
              </a:rPr>
              <a:t>ПАРТНЕРСТВО и</a:t>
            </a:r>
            <a:r>
              <a:rPr lang="en-US" sz="2400" b="1" dirty="0">
                <a:solidFill>
                  <a:srgbClr val="C00000"/>
                </a:solidFill>
              </a:rPr>
              <a:t> </a:t>
            </a:r>
            <a:r>
              <a:rPr lang="ru-RU" sz="2400" b="1" dirty="0">
                <a:solidFill>
                  <a:srgbClr val="C00000"/>
                </a:solidFill>
              </a:rPr>
              <a:t>СОТРУДНИЧЕСТВО</a:t>
            </a:r>
            <a:endParaRPr lang="ru-RU" sz="2400" dirty="0">
              <a:solidFill>
                <a:srgbClr val="C0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11560" y="3115597"/>
            <a:ext cx="7200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/>
              <a:t>более</a:t>
            </a:r>
            <a:r>
              <a:rPr lang="ru-RU" sz="1400" b="1" dirty="0"/>
              <a:t> </a:t>
            </a:r>
            <a:r>
              <a:rPr lang="ru-RU" b="1" dirty="0"/>
              <a:t>20</a:t>
            </a:r>
            <a:r>
              <a:rPr lang="ru-RU" sz="1400" b="1" dirty="0"/>
              <a:t> </a:t>
            </a:r>
            <a:r>
              <a:rPr lang="ru-RU" sz="1400" dirty="0"/>
              <a:t>иностранных производителей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16357" y="3405370"/>
            <a:ext cx="31907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solidFill>
                  <a:srgbClr val="C00000"/>
                </a:solidFill>
              </a:rPr>
              <a:t>ДИЛЕРСКАЯ СЕТЬ</a:t>
            </a:r>
            <a:endParaRPr lang="ru-RU" sz="2400" dirty="0">
              <a:solidFill>
                <a:srgbClr val="C0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11560" y="3819322"/>
            <a:ext cx="7200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/>
              <a:t>более</a:t>
            </a:r>
            <a:r>
              <a:rPr lang="ru-RU" sz="1400" b="1" dirty="0"/>
              <a:t> </a:t>
            </a:r>
            <a:r>
              <a:rPr lang="ru-RU" b="1" dirty="0"/>
              <a:t>600</a:t>
            </a:r>
            <a:r>
              <a:rPr lang="ru-RU" sz="1400" b="1" dirty="0"/>
              <a:t> </a:t>
            </a:r>
            <a:r>
              <a:rPr lang="ru-RU" sz="1400" dirty="0"/>
              <a:t>компаний по Казахстану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11560" y="4136790"/>
            <a:ext cx="245990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>
                <a:solidFill>
                  <a:srgbClr val="C00000"/>
                </a:solidFill>
              </a:rPr>
              <a:t>СЕРВИСНАЯ СЕТЬ</a:t>
            </a:r>
            <a:endParaRPr lang="ru-RU" sz="2400" dirty="0">
              <a:solidFill>
                <a:srgbClr val="C0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11560" y="4546591"/>
            <a:ext cx="7200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/>
              <a:t>в</a:t>
            </a:r>
            <a:r>
              <a:rPr lang="ru-RU" sz="1400" b="1" dirty="0"/>
              <a:t> </a:t>
            </a:r>
            <a:r>
              <a:rPr lang="ru-RU" b="1" dirty="0"/>
              <a:t>17</a:t>
            </a:r>
            <a:r>
              <a:rPr lang="ru-RU" sz="1400" b="1" dirty="0"/>
              <a:t> </a:t>
            </a:r>
            <a:r>
              <a:rPr lang="ru-RU" sz="1400" dirty="0"/>
              <a:t>крупнейших городах Казахстана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918006" y="9764"/>
            <a:ext cx="22259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ru-RU" b="1" dirty="0">
                <a:solidFill>
                  <a:schemeClr val="bg1"/>
                </a:solidFill>
              </a:rPr>
              <a:t>«</a:t>
            </a:r>
            <a:r>
              <a:rPr lang="en-US" b="1" dirty="0">
                <a:solidFill>
                  <a:schemeClr val="bg1"/>
                </a:solidFill>
              </a:rPr>
              <a:t>VS Trade</a:t>
            </a:r>
            <a:r>
              <a:rPr lang="ru-RU" b="1" dirty="0">
                <a:solidFill>
                  <a:schemeClr val="bg1"/>
                </a:solidFill>
              </a:rPr>
              <a:t>» СЕГОДНЯ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000" y="457384"/>
            <a:ext cx="9162000" cy="19706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856687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work\LOGYCOM\Presentation\WC tr\001-1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8563" y="6540500"/>
            <a:ext cx="2865437" cy="31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D:\work\LOGYCOM\Presentation\WC tr\001-1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012"/>
            <a:ext cx="9163618" cy="3828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7380312" y="21032"/>
            <a:ext cx="167225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>
                <a:solidFill>
                  <a:schemeClr val="bg1"/>
                </a:solidFill>
              </a:rPr>
              <a:t>Дилерская сеть</a:t>
            </a:r>
          </a:p>
        </p:txBody>
      </p:sp>
      <p:pic>
        <p:nvPicPr>
          <p:cNvPr id="14" name="Picture 7" descr="D:\work\LOGYCOM\Presentation\WC tr\001-09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268760"/>
            <a:ext cx="7426053" cy="3960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5765506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work\LOGYCOM\Presentation\WC tr\001-1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8563" y="6540500"/>
            <a:ext cx="2865437" cy="31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D:\work\LOGYCOM\Presentation\WC tr\001-1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012"/>
            <a:ext cx="9163618" cy="3828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6264890" y="9764"/>
            <a:ext cx="29091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ru-RU" b="1" dirty="0">
                <a:solidFill>
                  <a:schemeClr val="bg1"/>
                </a:solidFill>
              </a:rPr>
              <a:t>ЗНАКОМЬТЕСЬ, «</a:t>
            </a:r>
            <a:r>
              <a:rPr lang="en-US" b="1" dirty="0">
                <a:solidFill>
                  <a:schemeClr val="bg1"/>
                </a:solidFill>
              </a:rPr>
              <a:t>VS Trade</a:t>
            </a:r>
            <a:r>
              <a:rPr lang="ru-RU" b="1" dirty="0">
                <a:solidFill>
                  <a:schemeClr val="bg1"/>
                </a:solidFill>
              </a:rPr>
              <a:t>»!</a:t>
            </a:r>
            <a:endParaRPr lang="ru-RU" dirty="0">
              <a:solidFill>
                <a:schemeClr val="bg1"/>
              </a:solidFill>
            </a:endParaRPr>
          </a:p>
        </p:txBody>
      </p:sp>
      <p:graphicFrame>
        <p:nvGraphicFramePr>
          <p:cNvPr id="7" name="Схема 6"/>
          <p:cNvGraphicFramePr/>
          <p:nvPr>
            <p:extLst>
              <p:ext uri="{D42A27DB-BD31-4B8C-83A1-F6EECF244321}">
                <p14:modId xmlns:p14="http://schemas.microsoft.com/office/powerpoint/2010/main" val="1972899626"/>
              </p:ext>
            </p:extLst>
          </p:nvPr>
        </p:nvGraphicFramePr>
        <p:xfrm>
          <a:off x="395536" y="476672"/>
          <a:ext cx="8352928" cy="56166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425971875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work\LOGYCOM\Presentation\WC tr\001-1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8563" y="6540500"/>
            <a:ext cx="2865437" cy="31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D:\work\LOGYCOM\Presentation\WC tr\001-1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012"/>
            <a:ext cx="9163618" cy="3828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D:\work\LOGYCOM\Presentation\WC tr\001-07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b="59"/>
          <a:stretch/>
        </p:blipFill>
        <p:spPr bwMode="auto">
          <a:xfrm>
            <a:off x="0" y="453816"/>
            <a:ext cx="9144000" cy="19659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4971085" y="37743"/>
            <a:ext cx="419253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600" b="1" dirty="0">
                <a:solidFill>
                  <a:schemeClr val="bg1"/>
                </a:solidFill>
              </a:rPr>
              <a:t>ПРОИЗВОДСТВЕННО-СКЛАДСКОЙ КОМПЛЕКС</a:t>
            </a:r>
            <a:endParaRPr lang="ru-RU" sz="1600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39552" y="2967335"/>
            <a:ext cx="103105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>
                <a:solidFill>
                  <a:srgbClr val="C00000"/>
                </a:solidFill>
              </a:rPr>
              <a:t>10</a:t>
            </a:r>
            <a:r>
              <a:rPr lang="en-US" sz="2400" b="1" dirty="0">
                <a:solidFill>
                  <a:srgbClr val="C00000"/>
                </a:solidFill>
              </a:rPr>
              <a:t> </a:t>
            </a:r>
            <a:r>
              <a:rPr lang="ru-RU" sz="2400" b="1" dirty="0">
                <a:solidFill>
                  <a:srgbClr val="C00000"/>
                </a:solidFill>
              </a:rPr>
              <a:t>3</a:t>
            </a:r>
            <a:r>
              <a:rPr lang="en-US" sz="2400" b="1" dirty="0">
                <a:solidFill>
                  <a:srgbClr val="C00000"/>
                </a:solidFill>
              </a:rPr>
              <a:t>00</a:t>
            </a:r>
            <a:endParaRPr lang="ru-RU" sz="2400" dirty="0">
              <a:solidFill>
                <a:srgbClr val="C0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475656" y="3043118"/>
            <a:ext cx="7200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/>
              <a:t>м² </a:t>
            </a:r>
            <a:r>
              <a:rPr lang="ru-RU" sz="1600" dirty="0"/>
              <a:t>– общая площадь, которая соответствует мировым стандартам качества и функциональности 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65509" y="3699021"/>
            <a:ext cx="87556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>
                <a:solidFill>
                  <a:srgbClr val="C00000"/>
                </a:solidFill>
              </a:rPr>
              <a:t>1</a:t>
            </a:r>
            <a:r>
              <a:rPr lang="en-US" sz="2400" b="1" dirty="0">
                <a:solidFill>
                  <a:srgbClr val="C00000"/>
                </a:solidFill>
              </a:rPr>
              <a:t> </a:t>
            </a:r>
            <a:r>
              <a:rPr lang="ru-RU" sz="2400" b="1" dirty="0">
                <a:solidFill>
                  <a:srgbClr val="C00000"/>
                </a:solidFill>
              </a:rPr>
              <a:t>4</a:t>
            </a:r>
            <a:r>
              <a:rPr lang="en-US" sz="2400" b="1" dirty="0">
                <a:solidFill>
                  <a:srgbClr val="C00000"/>
                </a:solidFill>
              </a:rPr>
              <a:t>00</a:t>
            </a:r>
            <a:endParaRPr lang="ru-RU" sz="2400" dirty="0">
              <a:solidFill>
                <a:srgbClr val="C0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475656" y="3775964"/>
            <a:ext cx="72008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/>
              <a:t>м² </a:t>
            </a:r>
            <a:r>
              <a:rPr lang="ru-RU" sz="1600" dirty="0"/>
              <a:t>– производственный модуль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661331" y="4284205"/>
            <a:ext cx="87556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>
                <a:solidFill>
                  <a:srgbClr val="C00000"/>
                </a:solidFill>
              </a:rPr>
              <a:t>3</a:t>
            </a:r>
            <a:r>
              <a:rPr lang="en-US" sz="2400" b="1" dirty="0">
                <a:solidFill>
                  <a:srgbClr val="C00000"/>
                </a:solidFill>
              </a:rPr>
              <a:t> </a:t>
            </a:r>
            <a:r>
              <a:rPr lang="ru-RU" sz="2400" b="1" dirty="0">
                <a:solidFill>
                  <a:srgbClr val="C00000"/>
                </a:solidFill>
              </a:rPr>
              <a:t>9</a:t>
            </a:r>
            <a:r>
              <a:rPr lang="en-US" sz="2400" b="1" dirty="0">
                <a:solidFill>
                  <a:srgbClr val="C00000"/>
                </a:solidFill>
              </a:rPr>
              <a:t>00</a:t>
            </a:r>
            <a:endParaRPr lang="ru-RU" sz="2400" dirty="0">
              <a:solidFill>
                <a:srgbClr val="C0000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445558" y="4388633"/>
            <a:ext cx="7200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/>
              <a:t>м² </a:t>
            </a:r>
            <a:r>
              <a:rPr lang="ru-RU" sz="1600" dirty="0"/>
              <a:t>– складские модули, в том числе </a:t>
            </a:r>
            <a:r>
              <a:rPr lang="ru-RU" sz="1600" b="1" dirty="0"/>
              <a:t>автоматизированный ячеистый склад </a:t>
            </a:r>
            <a:r>
              <a:rPr lang="ru-RU" sz="1600" dirty="0"/>
              <a:t>площадью </a:t>
            </a:r>
            <a:r>
              <a:rPr lang="ru-RU" sz="1600" b="1" dirty="0"/>
              <a:t>2343 м²</a:t>
            </a:r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28376456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4" name="Picture 10" descr="D:\work\LOGYCOM\Presentation\WC tr\001-0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53818"/>
            <a:ext cx="9144000" cy="19659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D:\work\LOGYCOM\Presentation\WC tr\001-1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8563" y="6540500"/>
            <a:ext cx="2865437" cy="31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D:\work\LOGYCOM\Presentation\WC tr\001-10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012"/>
            <a:ext cx="9163618" cy="3828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4975805" y="16516"/>
            <a:ext cx="418781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ru-RU" sz="1600" b="1" dirty="0">
                <a:solidFill>
                  <a:schemeClr val="bg1"/>
                </a:solidFill>
              </a:rPr>
              <a:t>АВТОМАТИЗИРОВАННЫЙ  ЯЧЕИСТЫЙ СКЛАД</a:t>
            </a:r>
            <a:endParaRPr lang="ru-RU" sz="1600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83568" y="2912229"/>
            <a:ext cx="770485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400" dirty="0">
                <a:cs typeface="Arial" charset="0"/>
              </a:rPr>
              <a:t>Общая территория хранения – 1624 ячейки, это почти 3931 м³.</a:t>
            </a:r>
          </a:p>
          <a:p>
            <a:pPr algn="just"/>
            <a:endParaRPr lang="ru-RU" sz="1400" dirty="0">
              <a:cs typeface="Arial" charset="0"/>
            </a:endParaRPr>
          </a:p>
          <a:p>
            <a:pPr algn="just"/>
            <a:r>
              <a:rPr lang="ru-RU" sz="1400" dirty="0">
                <a:cs typeface="Arial" charset="0"/>
              </a:rPr>
              <a:t>Ежегодно перерабатывается до 1 500 000 кг, или 18 000 м³.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72103" y="3748970"/>
            <a:ext cx="647581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>
                <a:solidFill>
                  <a:srgbClr val="C00000"/>
                </a:solidFill>
              </a:rPr>
              <a:t>Преимущества системы адресного хранения продукции</a:t>
            </a:r>
            <a:endParaRPr lang="ru-RU" sz="2000" dirty="0">
              <a:solidFill>
                <a:srgbClr val="C0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245713" y="4275093"/>
            <a:ext cx="5328592" cy="13515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ru-RU" sz="1400" dirty="0">
                <a:cs typeface="Arial" charset="0"/>
              </a:rPr>
              <a:t>увеличение скорости обработки товара в 5-7 раз</a:t>
            </a:r>
            <a:r>
              <a:rPr lang="en-US" sz="1400" dirty="0">
                <a:cs typeface="Arial" charset="0"/>
              </a:rPr>
              <a:t>;</a:t>
            </a:r>
            <a:endParaRPr lang="ru-RU" sz="1400" dirty="0">
              <a:cs typeface="Arial" charset="0"/>
            </a:endParaRPr>
          </a:p>
          <a:p>
            <a:pPr algn="just">
              <a:lnSpc>
                <a:spcPct val="150000"/>
              </a:lnSpc>
            </a:pPr>
            <a:r>
              <a:rPr lang="ru-RU" sz="1400" dirty="0">
                <a:cs typeface="Arial" charset="0"/>
              </a:rPr>
              <a:t>минимизация воздействия человеческого фактора</a:t>
            </a:r>
            <a:r>
              <a:rPr lang="en-US" sz="1400" dirty="0">
                <a:cs typeface="Arial" charset="0"/>
              </a:rPr>
              <a:t>;</a:t>
            </a:r>
            <a:endParaRPr lang="ru-RU" sz="1400" dirty="0">
              <a:cs typeface="Arial" charset="0"/>
            </a:endParaRPr>
          </a:p>
          <a:p>
            <a:pPr algn="just">
              <a:lnSpc>
                <a:spcPct val="150000"/>
              </a:lnSpc>
            </a:pPr>
            <a:r>
              <a:rPr lang="ru-RU" sz="1400" dirty="0">
                <a:cs typeface="Arial" charset="0"/>
              </a:rPr>
              <a:t>оптимизация процесса проведения инвентаризации;</a:t>
            </a:r>
            <a:endParaRPr lang="ru-RU" sz="1400" dirty="0"/>
          </a:p>
          <a:p>
            <a:pPr algn="just">
              <a:lnSpc>
                <a:spcPct val="150000"/>
              </a:lnSpc>
            </a:pPr>
            <a:r>
              <a:rPr lang="ru-RU" sz="1400" dirty="0">
                <a:cs typeface="Arial" charset="0"/>
              </a:rPr>
              <a:t>повышение эффективности хранения.</a:t>
            </a: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6705" y="4446981"/>
            <a:ext cx="159008" cy="159008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6705" y="4750691"/>
            <a:ext cx="159008" cy="159008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6705" y="5085845"/>
            <a:ext cx="159008" cy="159008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6705" y="5398822"/>
            <a:ext cx="159008" cy="1590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09876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work\LOGYCOM\Presentation\WC tr\001-1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8563" y="6540500"/>
            <a:ext cx="2865437" cy="31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D:\work\LOGYCOM\Presentation\WC tr\001-1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012"/>
            <a:ext cx="9163618" cy="3828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7092280" y="21032"/>
            <a:ext cx="196028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>
                <a:solidFill>
                  <a:schemeClr val="bg1"/>
                </a:solidFill>
              </a:rPr>
              <a:t>ПАРТНЕРСТВО</a:t>
            </a: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773" y="1736859"/>
            <a:ext cx="271983" cy="271983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772" y="2627751"/>
            <a:ext cx="271983" cy="271983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772" y="5493898"/>
            <a:ext cx="271983" cy="271983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771" y="4531674"/>
            <a:ext cx="271983" cy="271983"/>
          </a:xfrm>
          <a:prstGeom prst="rect">
            <a:avLst/>
          </a:prstGeom>
        </p:spPr>
      </p:pic>
      <p:pic>
        <p:nvPicPr>
          <p:cNvPr id="3" name="Picture 2" descr="ASUS USA">
            <a:extLst>
              <a:ext uri="{FF2B5EF4-FFF2-40B4-BE49-F238E27FC236}">
                <a16:creationId xmlns:a16="http://schemas.microsoft.com/office/drawing/2014/main" id="{91C997A0-87BA-4095-86A1-051A0F450A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6685" y="385848"/>
            <a:ext cx="3970248" cy="1552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Купить Ноутбук ASUS ExpertBook B9 B9400CE  1165G7/0005DA/16G/RU//B9400CEA-1AKC/WOC/V/WAX/A37 90NX0SX1-M04060 оптом в  Алматы, Казахстане - интернет-магазин vstrade.kz">
            <a:extLst>
              <a:ext uri="{FF2B5EF4-FFF2-40B4-BE49-F238E27FC236}">
                <a16:creationId xmlns:a16="http://schemas.microsoft.com/office/drawing/2014/main" id="{EB17309C-6936-4D59-8760-2DF8CA3F7B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4911" y="1424217"/>
            <a:ext cx="1215494" cy="852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PRIME Z690-P D4｜Motherboards｜ASUS Global">
            <a:extLst>
              <a:ext uri="{FF2B5EF4-FFF2-40B4-BE49-F238E27FC236}">
                <a16:creationId xmlns:a16="http://schemas.microsoft.com/office/drawing/2014/main" id="{E8A15F37-D092-41FD-826D-9BEFAB7A3D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9885" y="2338493"/>
            <a:ext cx="1018397" cy="10183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Анонсирован монитор ASUS ProArt PA328QV для дизайнеров и создателей контента">
            <a:extLst>
              <a:ext uri="{FF2B5EF4-FFF2-40B4-BE49-F238E27FC236}">
                <a16:creationId xmlns:a16="http://schemas.microsoft.com/office/drawing/2014/main" id="{6C6117B6-C668-4ECD-A529-1B040587DB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64485" y="3418294"/>
            <a:ext cx="1020520" cy="7644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 descr="Peripherals - Asus - Brands | LaptopOutlet, UK">
            <a:extLst>
              <a:ext uri="{FF2B5EF4-FFF2-40B4-BE49-F238E27FC236}">
                <a16:creationId xmlns:a16="http://schemas.microsoft.com/office/drawing/2014/main" id="{64D8544F-CB92-4E8B-9105-670D29D6C0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03476" y="5091230"/>
            <a:ext cx="916350" cy="916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2" name="Picture 18" descr="ASUS introduces a complete family of 802.11ax routers built for busy WiFi  networks - Edge Up">
            <a:extLst>
              <a:ext uri="{FF2B5EF4-FFF2-40B4-BE49-F238E27FC236}">
                <a16:creationId xmlns:a16="http://schemas.microsoft.com/office/drawing/2014/main" id="{00F5473B-F3A4-4B2E-AF78-AEDC3322D5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68806" y="4244103"/>
            <a:ext cx="951020" cy="8471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TextBox 24">
            <a:extLst>
              <a:ext uri="{FF2B5EF4-FFF2-40B4-BE49-F238E27FC236}">
                <a16:creationId xmlns:a16="http://schemas.microsoft.com/office/drawing/2014/main" id="{50D9A53D-74EA-470F-85E9-AE8E1557C34C}"/>
              </a:ext>
            </a:extLst>
          </p:cNvPr>
          <p:cNvSpPr txBox="1"/>
          <p:nvPr/>
        </p:nvSpPr>
        <p:spPr>
          <a:xfrm>
            <a:off x="1124174" y="1665987"/>
            <a:ext cx="43204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Ноутбуки серии</a:t>
            </a:r>
            <a:r>
              <a:rPr lang="en-US" dirty="0"/>
              <a:t> </a:t>
            </a:r>
            <a:r>
              <a:rPr lang="en-US" dirty="0" err="1"/>
              <a:t>ExpertBook</a:t>
            </a:r>
            <a:endParaRPr lang="ru-RU" dirty="0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FF26EEAA-8629-4D76-90D0-352250C6FC75}"/>
              </a:ext>
            </a:extLst>
          </p:cNvPr>
          <p:cNvSpPr txBox="1"/>
          <p:nvPr/>
        </p:nvSpPr>
        <p:spPr>
          <a:xfrm>
            <a:off x="1124174" y="2579077"/>
            <a:ext cx="43204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Компоненты</a:t>
            </a:r>
            <a:r>
              <a:rPr lang="ru-RU" sz="1400" dirty="0"/>
              <a:t> 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58F88E50-A9FD-4EAD-8551-85BA595665F0}"/>
              </a:ext>
            </a:extLst>
          </p:cNvPr>
          <p:cNvSpPr txBox="1"/>
          <p:nvPr/>
        </p:nvSpPr>
        <p:spPr>
          <a:xfrm>
            <a:off x="1124174" y="3530627"/>
            <a:ext cx="43204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Мониторы</a:t>
            </a:r>
            <a:r>
              <a:rPr lang="ru-RU" sz="1400" dirty="0"/>
              <a:t> 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3D00FE1F-04A3-4120-85AF-B54D947F25D1}"/>
              </a:ext>
            </a:extLst>
          </p:cNvPr>
          <p:cNvSpPr txBox="1"/>
          <p:nvPr/>
        </p:nvSpPr>
        <p:spPr>
          <a:xfrm>
            <a:off x="1124174" y="4483000"/>
            <a:ext cx="43204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Сетевое</a:t>
            </a:r>
            <a:r>
              <a:rPr lang="ru-RU" sz="1400" dirty="0"/>
              <a:t> </a:t>
            </a:r>
            <a:r>
              <a:rPr lang="ru-RU" dirty="0"/>
              <a:t>оборудование</a:t>
            </a:r>
            <a:r>
              <a:rPr lang="ru-RU" sz="1400" dirty="0"/>
              <a:t> 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17A8B322-597D-4B99-81DC-EB7B051C7071}"/>
              </a:ext>
            </a:extLst>
          </p:cNvPr>
          <p:cNvSpPr txBox="1"/>
          <p:nvPr/>
        </p:nvSpPr>
        <p:spPr>
          <a:xfrm>
            <a:off x="1124174" y="5445224"/>
            <a:ext cx="46150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Периферия (мыши, клавиатуры, гарнитуры)</a:t>
            </a:r>
          </a:p>
        </p:txBody>
      </p:sp>
      <p:pic>
        <p:nvPicPr>
          <p:cNvPr id="30" name="Рисунок 29">
            <a:extLst>
              <a:ext uri="{FF2B5EF4-FFF2-40B4-BE49-F238E27FC236}">
                <a16:creationId xmlns:a16="http://schemas.microsoft.com/office/drawing/2014/main" id="{A047C23D-EE47-41D1-A9E9-4875629E00C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771" y="3599112"/>
            <a:ext cx="271983" cy="2719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4075498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17733</TotalTime>
  <Words>396</Words>
  <Application>Microsoft Office PowerPoint</Application>
  <PresentationFormat>Экран (4:3)</PresentationFormat>
  <Paragraphs>80</Paragraphs>
  <Slides>12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6" baseType="lpstr">
      <vt:lpstr>Arial</vt:lpstr>
      <vt:lpstr>Calibri</vt:lpstr>
      <vt:lpstr>Tahoma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Timur Karimov</dc:creator>
  <cp:lastModifiedBy>Azat Turganbek</cp:lastModifiedBy>
  <cp:revision>133</cp:revision>
  <dcterms:created xsi:type="dcterms:W3CDTF">2015-05-18T07:57:49Z</dcterms:created>
  <dcterms:modified xsi:type="dcterms:W3CDTF">2022-11-24T07:51:22Z</dcterms:modified>
</cp:coreProperties>
</file>